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737" r:id="rId3"/>
  </p:sldMasterIdLst>
  <p:notesMasterIdLst>
    <p:notesMasterId r:id="rId37"/>
  </p:notesMasterIdLst>
  <p:sldIdLst>
    <p:sldId id="273" r:id="rId4"/>
    <p:sldId id="300" r:id="rId5"/>
    <p:sldId id="256" r:id="rId6"/>
    <p:sldId id="289" r:id="rId7"/>
    <p:sldId id="279" r:id="rId8"/>
    <p:sldId id="270" r:id="rId9"/>
    <p:sldId id="287" r:id="rId10"/>
    <p:sldId id="271" r:id="rId11"/>
    <p:sldId id="272" r:id="rId12"/>
    <p:sldId id="288" r:id="rId13"/>
    <p:sldId id="292" r:id="rId14"/>
    <p:sldId id="293" r:id="rId15"/>
    <p:sldId id="294" r:id="rId16"/>
    <p:sldId id="295" r:id="rId17"/>
    <p:sldId id="291" r:id="rId18"/>
    <p:sldId id="297" r:id="rId19"/>
    <p:sldId id="274" r:id="rId20"/>
    <p:sldId id="275" r:id="rId21"/>
    <p:sldId id="298" r:id="rId22"/>
    <p:sldId id="299" r:id="rId23"/>
    <p:sldId id="302" r:id="rId24"/>
    <p:sldId id="303" r:id="rId25"/>
    <p:sldId id="1441" r:id="rId26"/>
    <p:sldId id="1435" r:id="rId27"/>
    <p:sldId id="1442" r:id="rId28"/>
    <p:sldId id="1436" r:id="rId29"/>
    <p:sldId id="1414" r:id="rId30"/>
    <p:sldId id="1437" r:id="rId31"/>
    <p:sldId id="301" r:id="rId32"/>
    <p:sldId id="1439" r:id="rId33"/>
    <p:sldId id="1440" r:id="rId34"/>
    <p:sldId id="1431" r:id="rId35"/>
    <p:sldId id="1438" r:id="rId36"/>
  </p:sldIdLst>
  <p:sldSz cx="12192000" cy="6858000"/>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CB096D-DC75-4EB4-94D9-C496CD9649C7}" v="137" dt="2020-10-05T18:29:17.5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84"/>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5/10/relationships/revisionInfo" Target="revisionInfo.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car García Cardoze" userId="57f4b2ef1ed14e7a" providerId="LiveId" clId="{4ACB096D-DC75-4EB4-94D9-C496CD9649C7}"/>
    <pc:docChg chg="undo custSel addSld delSld modSld sldOrd">
      <pc:chgData name="Oscar García Cardoze" userId="57f4b2ef1ed14e7a" providerId="LiveId" clId="{4ACB096D-DC75-4EB4-94D9-C496CD9649C7}" dt="2020-10-05T18:30:32.112" v="2220" actId="20577"/>
      <pc:docMkLst>
        <pc:docMk/>
      </pc:docMkLst>
      <pc:sldChg chg="modTransition">
        <pc:chgData name="Oscar García Cardoze" userId="57f4b2ef1ed14e7a" providerId="LiveId" clId="{4ACB096D-DC75-4EB4-94D9-C496CD9649C7}" dt="2020-10-05T18:22:14.126" v="1752"/>
        <pc:sldMkLst>
          <pc:docMk/>
          <pc:sldMk cId="3472063935" sldId="256"/>
        </pc:sldMkLst>
      </pc:sldChg>
      <pc:sldChg chg="del ord">
        <pc:chgData name="Oscar García Cardoze" userId="57f4b2ef1ed14e7a" providerId="LiveId" clId="{4ACB096D-DC75-4EB4-94D9-C496CD9649C7}" dt="2020-10-05T14:08:15.530" v="691" actId="2696"/>
        <pc:sldMkLst>
          <pc:docMk/>
          <pc:sldMk cId="2144970718" sldId="258"/>
        </pc:sldMkLst>
      </pc:sldChg>
      <pc:sldChg chg="modSp">
        <pc:chgData name="Oscar García Cardoze" userId="57f4b2ef1ed14e7a" providerId="LiveId" clId="{4ACB096D-DC75-4EB4-94D9-C496CD9649C7}" dt="2020-10-05T14:38:12.079" v="1275" actId="403"/>
        <pc:sldMkLst>
          <pc:docMk/>
          <pc:sldMk cId="2594572075" sldId="273"/>
        </pc:sldMkLst>
        <pc:spChg chg="mod">
          <ac:chgData name="Oscar García Cardoze" userId="57f4b2ef1ed14e7a" providerId="LiveId" clId="{4ACB096D-DC75-4EB4-94D9-C496CD9649C7}" dt="2020-10-05T14:38:12.079" v="1275" actId="403"/>
          <ac:spMkLst>
            <pc:docMk/>
            <pc:sldMk cId="2594572075" sldId="273"/>
            <ac:spMk id="3" creationId="{199100C5-5461-4009-8FB5-A3E95D317315}"/>
          </ac:spMkLst>
        </pc:spChg>
      </pc:sldChg>
      <pc:sldChg chg="ord">
        <pc:chgData name="Oscar García Cardoze" userId="57f4b2ef1ed14e7a" providerId="LiveId" clId="{4ACB096D-DC75-4EB4-94D9-C496CD9649C7}" dt="2020-10-05T14:33:21.484" v="1186"/>
        <pc:sldMkLst>
          <pc:docMk/>
          <pc:sldMk cId="909743625" sldId="274"/>
        </pc:sldMkLst>
      </pc:sldChg>
      <pc:sldChg chg="del">
        <pc:chgData name="Oscar García Cardoze" userId="57f4b2ef1ed14e7a" providerId="LiveId" clId="{4ACB096D-DC75-4EB4-94D9-C496CD9649C7}" dt="2020-10-05T13:55:47.242" v="4" actId="2696"/>
        <pc:sldMkLst>
          <pc:docMk/>
          <pc:sldMk cId="480523716" sldId="284"/>
        </pc:sldMkLst>
      </pc:sldChg>
      <pc:sldChg chg="modTransition">
        <pc:chgData name="Oscar García Cardoze" userId="57f4b2ef1ed14e7a" providerId="LiveId" clId="{4ACB096D-DC75-4EB4-94D9-C496CD9649C7}" dt="2020-10-05T16:09:00.899" v="1449"/>
        <pc:sldMkLst>
          <pc:docMk/>
          <pc:sldMk cId="73205042" sldId="287"/>
        </pc:sldMkLst>
      </pc:sldChg>
      <pc:sldChg chg="addSp modSp">
        <pc:chgData name="Oscar García Cardoze" userId="57f4b2ef1ed14e7a" providerId="LiveId" clId="{4ACB096D-DC75-4EB4-94D9-C496CD9649C7}" dt="2020-10-05T14:10:32.786" v="784" actId="1076"/>
        <pc:sldMkLst>
          <pc:docMk/>
          <pc:sldMk cId="3650903330" sldId="289"/>
        </pc:sldMkLst>
        <pc:spChg chg="add mod">
          <ac:chgData name="Oscar García Cardoze" userId="57f4b2ef1ed14e7a" providerId="LiveId" clId="{4ACB096D-DC75-4EB4-94D9-C496CD9649C7}" dt="2020-10-05T14:10:32.786" v="784" actId="1076"/>
          <ac:spMkLst>
            <pc:docMk/>
            <pc:sldMk cId="3650903330" sldId="289"/>
            <ac:spMk id="2" creationId="{460CC3D5-55DD-4B9D-BE2B-DDC1F385740E}"/>
          </ac:spMkLst>
        </pc:spChg>
      </pc:sldChg>
      <pc:sldChg chg="del">
        <pc:chgData name="Oscar García Cardoze" userId="57f4b2ef1ed14e7a" providerId="LiveId" clId="{4ACB096D-DC75-4EB4-94D9-C496CD9649C7}" dt="2020-10-05T14:31:47.890" v="1185" actId="2696"/>
        <pc:sldMkLst>
          <pc:docMk/>
          <pc:sldMk cId="3133803809" sldId="290"/>
        </pc:sldMkLst>
      </pc:sldChg>
      <pc:sldChg chg="modSp">
        <pc:chgData name="Oscar García Cardoze" userId="57f4b2ef1ed14e7a" providerId="LiveId" clId="{4ACB096D-DC75-4EB4-94D9-C496CD9649C7}" dt="2020-10-05T13:53:29.548" v="3" actId="20577"/>
        <pc:sldMkLst>
          <pc:docMk/>
          <pc:sldMk cId="3305555287" sldId="295"/>
        </pc:sldMkLst>
        <pc:graphicFrameChg chg="modGraphic">
          <ac:chgData name="Oscar García Cardoze" userId="57f4b2ef1ed14e7a" providerId="LiveId" clId="{4ACB096D-DC75-4EB4-94D9-C496CD9649C7}" dt="2020-10-05T13:53:29.548" v="3" actId="20577"/>
          <ac:graphicFrameMkLst>
            <pc:docMk/>
            <pc:sldMk cId="3305555287" sldId="295"/>
            <ac:graphicFrameMk id="8" creationId="{78D282CC-8860-4E7E-9EE4-D8781731C14B}"/>
          </ac:graphicFrameMkLst>
        </pc:graphicFrameChg>
      </pc:sldChg>
      <pc:sldChg chg="modTransition">
        <pc:chgData name="Oscar García Cardoze" userId="57f4b2ef1ed14e7a" providerId="LiveId" clId="{4ACB096D-DC75-4EB4-94D9-C496CD9649C7}" dt="2020-10-05T16:09:11.553" v="1450"/>
        <pc:sldMkLst>
          <pc:docMk/>
          <pc:sldMk cId="506260965" sldId="297"/>
        </pc:sldMkLst>
      </pc:sldChg>
      <pc:sldChg chg="modSp">
        <pc:chgData name="Oscar García Cardoze" userId="57f4b2ef1ed14e7a" providerId="LiveId" clId="{4ACB096D-DC75-4EB4-94D9-C496CD9649C7}" dt="2020-10-05T18:28:41.081" v="2127" actId="1035"/>
        <pc:sldMkLst>
          <pc:docMk/>
          <pc:sldMk cId="111077475" sldId="300"/>
        </pc:sldMkLst>
        <pc:spChg chg="mod">
          <ac:chgData name="Oscar García Cardoze" userId="57f4b2ef1ed14e7a" providerId="LiveId" clId="{4ACB096D-DC75-4EB4-94D9-C496CD9649C7}" dt="2020-10-05T18:25:13.925" v="1863" actId="14100"/>
          <ac:spMkLst>
            <pc:docMk/>
            <pc:sldMk cId="111077475" sldId="300"/>
            <ac:spMk id="6" creationId="{877E09A0-D67E-4FE1-9F70-EAF7226C1859}"/>
          </ac:spMkLst>
        </pc:spChg>
        <pc:spChg chg="mod">
          <ac:chgData name="Oscar García Cardoze" userId="57f4b2ef1ed14e7a" providerId="LiveId" clId="{4ACB096D-DC75-4EB4-94D9-C496CD9649C7}" dt="2020-10-05T18:28:41.081" v="2127" actId="1035"/>
          <ac:spMkLst>
            <pc:docMk/>
            <pc:sldMk cId="111077475" sldId="300"/>
            <ac:spMk id="7" creationId="{1608D2BF-1CA7-4896-938D-4F34DE7CF358}"/>
          </ac:spMkLst>
        </pc:spChg>
        <pc:spChg chg="mod">
          <ac:chgData name="Oscar García Cardoze" userId="57f4b2ef1ed14e7a" providerId="LiveId" clId="{4ACB096D-DC75-4EB4-94D9-C496CD9649C7}" dt="2020-10-05T18:22:33.568" v="1759" actId="6549"/>
          <ac:spMkLst>
            <pc:docMk/>
            <pc:sldMk cId="111077475" sldId="300"/>
            <ac:spMk id="8" creationId="{2BB1634A-6AF9-42BC-933F-5DF0820F34BB}"/>
          </ac:spMkLst>
        </pc:spChg>
      </pc:sldChg>
      <pc:sldChg chg="addSp delSp modSp add">
        <pc:chgData name="Oscar García Cardoze" userId="57f4b2ef1ed14e7a" providerId="LiveId" clId="{4ACB096D-DC75-4EB4-94D9-C496CD9649C7}" dt="2020-10-05T14:34:45.107" v="1202" actId="6549"/>
        <pc:sldMkLst>
          <pc:docMk/>
          <pc:sldMk cId="3604501711" sldId="303"/>
        </pc:sldMkLst>
        <pc:spChg chg="add mod">
          <ac:chgData name="Oscar García Cardoze" userId="57f4b2ef1ed14e7a" providerId="LiveId" clId="{4ACB096D-DC75-4EB4-94D9-C496CD9649C7}" dt="2020-10-05T14:34:45.107" v="1202" actId="6549"/>
          <ac:spMkLst>
            <pc:docMk/>
            <pc:sldMk cId="3604501711" sldId="303"/>
            <ac:spMk id="5" creationId="{6D182FEB-6961-4DA5-BE2A-ED54A67A8362}"/>
          </ac:spMkLst>
        </pc:spChg>
        <pc:picChg chg="del">
          <ac:chgData name="Oscar García Cardoze" userId="57f4b2ef1ed14e7a" providerId="LiveId" clId="{4ACB096D-DC75-4EB4-94D9-C496CD9649C7}" dt="2020-10-05T13:56:21.335" v="6" actId="478"/>
          <ac:picMkLst>
            <pc:docMk/>
            <pc:sldMk cId="3604501711" sldId="303"/>
            <ac:picMk id="7" creationId="{D09DFDF2-76A8-4DE6-A0C6-8C7B884A958C}"/>
          </ac:picMkLst>
        </pc:picChg>
      </pc:sldChg>
      <pc:sldChg chg="addSp delSp modSp modTransition">
        <pc:chgData name="Oscar García Cardoze" userId="57f4b2ef1ed14e7a" providerId="LiveId" clId="{4ACB096D-DC75-4EB4-94D9-C496CD9649C7}" dt="2020-10-05T14:12:19.555" v="788" actId="1076"/>
        <pc:sldMkLst>
          <pc:docMk/>
          <pc:sldMk cId="4065504832" sldId="1414"/>
        </pc:sldMkLst>
        <pc:picChg chg="add mod">
          <ac:chgData name="Oscar García Cardoze" userId="57f4b2ef1ed14e7a" providerId="LiveId" clId="{4ACB096D-DC75-4EB4-94D9-C496CD9649C7}" dt="2020-10-05T14:12:19.555" v="788" actId="1076"/>
          <ac:picMkLst>
            <pc:docMk/>
            <pc:sldMk cId="4065504832" sldId="1414"/>
            <ac:picMk id="2" creationId="{07C49A9B-C2CA-478A-A7B9-B2209C162063}"/>
          </ac:picMkLst>
        </pc:picChg>
        <pc:picChg chg="del">
          <ac:chgData name="Oscar García Cardoze" userId="57f4b2ef1ed14e7a" providerId="LiveId" clId="{4ACB096D-DC75-4EB4-94D9-C496CD9649C7}" dt="2020-10-05T14:10:48.865" v="785" actId="478"/>
          <ac:picMkLst>
            <pc:docMk/>
            <pc:sldMk cId="4065504832" sldId="1414"/>
            <ac:picMk id="4" creationId="{FA3F15AA-AB60-421D-A1E7-6F91967AE299}"/>
          </ac:picMkLst>
        </pc:picChg>
      </pc:sldChg>
      <pc:sldChg chg="modSp">
        <pc:chgData name="Oscar García Cardoze" userId="57f4b2ef1ed14e7a" providerId="LiveId" clId="{4ACB096D-DC75-4EB4-94D9-C496CD9649C7}" dt="2020-10-05T18:30:32.112" v="2220" actId="20577"/>
        <pc:sldMkLst>
          <pc:docMk/>
          <pc:sldMk cId="261350462" sldId="1431"/>
        </pc:sldMkLst>
        <pc:spChg chg="mod">
          <ac:chgData name="Oscar García Cardoze" userId="57f4b2ef1ed14e7a" providerId="LiveId" clId="{4ACB096D-DC75-4EB4-94D9-C496CD9649C7}" dt="2020-10-05T18:17:00.243" v="1645" actId="1076"/>
          <ac:spMkLst>
            <pc:docMk/>
            <pc:sldMk cId="261350462" sldId="1431"/>
            <ac:spMk id="2" creationId="{E89E6D80-EC66-4DC1-BE70-6358FD40EC32}"/>
          </ac:spMkLst>
        </pc:spChg>
        <pc:spChg chg="mod">
          <ac:chgData name="Oscar García Cardoze" userId="57f4b2ef1ed14e7a" providerId="LiveId" clId="{4ACB096D-DC75-4EB4-94D9-C496CD9649C7}" dt="2020-10-05T18:30:32.112" v="2220" actId="20577"/>
          <ac:spMkLst>
            <pc:docMk/>
            <pc:sldMk cId="261350462" sldId="1431"/>
            <ac:spMk id="4" creationId="{7B9220F2-06A7-434A-8381-87D9BA9A6136}"/>
          </ac:spMkLst>
        </pc:spChg>
      </pc:sldChg>
      <pc:sldChg chg="modSp">
        <pc:chgData name="Oscar García Cardoze" userId="57f4b2ef1ed14e7a" providerId="LiveId" clId="{4ACB096D-DC75-4EB4-94D9-C496CD9649C7}" dt="2020-10-05T18:21:37.217" v="1751" actId="113"/>
        <pc:sldMkLst>
          <pc:docMk/>
          <pc:sldMk cId="1503512175" sldId="1435"/>
        </pc:sldMkLst>
        <pc:spChg chg="mod">
          <ac:chgData name="Oscar García Cardoze" userId="57f4b2ef1ed14e7a" providerId="LiveId" clId="{4ACB096D-DC75-4EB4-94D9-C496CD9649C7}" dt="2020-10-05T18:20:57.997" v="1728" actId="1076"/>
          <ac:spMkLst>
            <pc:docMk/>
            <pc:sldMk cId="1503512175" sldId="1435"/>
            <ac:spMk id="2" creationId="{C1860A2E-DF49-41C5-9A98-C910BC37B5AC}"/>
          </ac:spMkLst>
        </pc:spChg>
        <pc:graphicFrameChg chg="mod">
          <ac:chgData name="Oscar García Cardoze" userId="57f4b2ef1ed14e7a" providerId="LiveId" clId="{4ACB096D-DC75-4EB4-94D9-C496CD9649C7}" dt="2020-10-05T18:21:37.217" v="1751" actId="113"/>
          <ac:graphicFrameMkLst>
            <pc:docMk/>
            <pc:sldMk cId="1503512175" sldId="1435"/>
            <ac:graphicFrameMk id="5" creationId="{637B180A-AF02-46B4-B9C4-EDA7A96EFA03}"/>
          </ac:graphicFrameMkLst>
        </pc:graphicFrameChg>
      </pc:sldChg>
      <pc:sldChg chg="add modTransition">
        <pc:chgData name="Oscar García Cardoze" userId="57f4b2ef1ed14e7a" providerId="LiveId" clId="{4ACB096D-DC75-4EB4-94D9-C496CD9649C7}" dt="2020-10-05T14:07:29.707" v="690"/>
        <pc:sldMkLst>
          <pc:docMk/>
          <pc:sldMk cId="1799576562" sldId="1437"/>
        </pc:sldMkLst>
      </pc:sldChg>
      <pc:sldChg chg="addSp delSp modSp add">
        <pc:chgData name="Oscar García Cardoze" userId="57f4b2ef1ed14e7a" providerId="LiveId" clId="{4ACB096D-DC75-4EB4-94D9-C496CD9649C7}" dt="2020-10-05T18:11:59.094" v="1542" actId="207"/>
        <pc:sldMkLst>
          <pc:docMk/>
          <pc:sldMk cId="1242688226" sldId="1438"/>
        </pc:sldMkLst>
        <pc:spChg chg="del">
          <ac:chgData name="Oscar García Cardoze" userId="57f4b2ef1ed14e7a" providerId="LiveId" clId="{4ACB096D-DC75-4EB4-94D9-C496CD9649C7}" dt="2020-10-05T14:13:21.130" v="791"/>
          <ac:spMkLst>
            <pc:docMk/>
            <pc:sldMk cId="1242688226" sldId="1438"/>
            <ac:spMk id="2" creationId="{F91FE19C-AE47-41C5-B2F3-AAB289D6BD6C}"/>
          </ac:spMkLst>
        </pc:spChg>
        <pc:spChg chg="del">
          <ac:chgData name="Oscar García Cardoze" userId="57f4b2ef1ed14e7a" providerId="LiveId" clId="{4ACB096D-DC75-4EB4-94D9-C496CD9649C7}" dt="2020-10-05T14:13:21.130" v="791"/>
          <ac:spMkLst>
            <pc:docMk/>
            <pc:sldMk cId="1242688226" sldId="1438"/>
            <ac:spMk id="3" creationId="{B50C7993-7448-46B9-A345-88D2C6CE32C6}"/>
          </ac:spMkLst>
        </pc:spChg>
        <pc:spChg chg="del mod">
          <ac:chgData name="Oscar García Cardoze" userId="57f4b2ef1ed14e7a" providerId="LiveId" clId="{4ACB096D-DC75-4EB4-94D9-C496CD9649C7}" dt="2020-10-05T14:14:01.105" v="797" actId="478"/>
          <ac:spMkLst>
            <pc:docMk/>
            <pc:sldMk cId="1242688226" sldId="1438"/>
            <ac:spMk id="4" creationId="{0016F440-A87B-4B65-829A-19B19BC73AB7}"/>
          </ac:spMkLst>
        </pc:spChg>
        <pc:spChg chg="add del mod">
          <ac:chgData name="Oscar García Cardoze" userId="57f4b2ef1ed14e7a" providerId="LiveId" clId="{4ACB096D-DC75-4EB4-94D9-C496CD9649C7}" dt="2020-10-05T14:13:51.250" v="795"/>
          <ac:spMkLst>
            <pc:docMk/>
            <pc:sldMk cId="1242688226" sldId="1438"/>
            <ac:spMk id="5" creationId="{CE005A3C-952F-43D2-BB8C-B92B5A206DDA}"/>
          </ac:spMkLst>
        </pc:spChg>
        <pc:spChg chg="add mod">
          <ac:chgData name="Oscar García Cardoze" userId="57f4b2ef1ed14e7a" providerId="LiveId" clId="{4ACB096D-DC75-4EB4-94D9-C496CD9649C7}" dt="2020-10-05T18:11:59.094" v="1542" actId="207"/>
          <ac:spMkLst>
            <pc:docMk/>
            <pc:sldMk cId="1242688226" sldId="1438"/>
            <ac:spMk id="6" creationId="{9DAE494E-2335-4D4D-9164-E0F23CC89761}"/>
          </ac:spMkLst>
        </pc:spChg>
      </pc:sldChg>
      <pc:sldChg chg="addSp delSp modSp add">
        <pc:chgData name="Oscar García Cardoze" userId="57f4b2ef1ed14e7a" providerId="LiveId" clId="{4ACB096D-DC75-4EB4-94D9-C496CD9649C7}" dt="2020-10-05T14:26:15.801" v="1094" actId="14100"/>
        <pc:sldMkLst>
          <pc:docMk/>
          <pc:sldMk cId="2380679659" sldId="1439"/>
        </pc:sldMkLst>
        <pc:spChg chg="del mod">
          <ac:chgData name="Oscar García Cardoze" userId="57f4b2ef1ed14e7a" providerId="LiveId" clId="{4ACB096D-DC75-4EB4-94D9-C496CD9649C7}" dt="2020-10-05T14:19:06.257" v="1017" actId="478"/>
          <ac:spMkLst>
            <pc:docMk/>
            <pc:sldMk cId="2380679659" sldId="1439"/>
            <ac:spMk id="3" creationId="{BAA416C5-6D39-474E-919A-533FDC2C36A7}"/>
          </ac:spMkLst>
        </pc:spChg>
        <pc:spChg chg="mod">
          <ac:chgData name="Oscar García Cardoze" userId="57f4b2ef1ed14e7a" providerId="LiveId" clId="{4ACB096D-DC75-4EB4-94D9-C496CD9649C7}" dt="2020-10-05T14:23:14.583" v="1081" actId="20577"/>
          <ac:spMkLst>
            <pc:docMk/>
            <pc:sldMk cId="2380679659" sldId="1439"/>
            <ac:spMk id="6" creationId="{6F91BF1A-1D56-4FCC-B0F6-2B8B2937073C}"/>
          </ac:spMkLst>
        </pc:spChg>
        <pc:spChg chg="add del mod">
          <ac:chgData name="Oscar García Cardoze" userId="57f4b2ef1ed14e7a" providerId="LiveId" clId="{4ACB096D-DC75-4EB4-94D9-C496CD9649C7}" dt="2020-10-05T14:19:09.786" v="1018" actId="478"/>
          <ac:spMkLst>
            <pc:docMk/>
            <pc:sldMk cId="2380679659" sldId="1439"/>
            <ac:spMk id="12" creationId="{97DCEF18-50E8-4742-93DB-D71263ED2757}"/>
          </ac:spMkLst>
        </pc:spChg>
        <pc:picChg chg="del">
          <ac:chgData name="Oscar García Cardoze" userId="57f4b2ef1ed14e7a" providerId="LiveId" clId="{4ACB096D-DC75-4EB4-94D9-C496CD9649C7}" dt="2020-10-05T14:19:17.322" v="1020" actId="478"/>
          <ac:picMkLst>
            <pc:docMk/>
            <pc:sldMk cId="2380679659" sldId="1439"/>
            <ac:picMk id="4" creationId="{F8C4B7F4-5164-46CC-8F6C-CF59A75DD51B}"/>
          </ac:picMkLst>
        </pc:picChg>
        <pc:picChg chg="del">
          <ac:chgData name="Oscar García Cardoze" userId="57f4b2ef1ed14e7a" providerId="LiveId" clId="{4ACB096D-DC75-4EB4-94D9-C496CD9649C7}" dt="2020-10-05T14:19:17.322" v="1020" actId="478"/>
          <ac:picMkLst>
            <pc:docMk/>
            <pc:sldMk cId="2380679659" sldId="1439"/>
            <ac:picMk id="5" creationId="{E32C1FEE-D796-4367-A9E0-C7C59A58EF00}"/>
          </ac:picMkLst>
        </pc:picChg>
        <pc:picChg chg="del">
          <ac:chgData name="Oscar García Cardoze" userId="57f4b2ef1ed14e7a" providerId="LiveId" clId="{4ACB096D-DC75-4EB4-94D9-C496CD9649C7}" dt="2020-10-05T14:19:17.322" v="1020" actId="478"/>
          <ac:picMkLst>
            <pc:docMk/>
            <pc:sldMk cId="2380679659" sldId="1439"/>
            <ac:picMk id="7" creationId="{C26FABC8-2629-462A-A37C-637B4D1F1F60}"/>
          </ac:picMkLst>
        </pc:picChg>
        <pc:picChg chg="del">
          <ac:chgData name="Oscar García Cardoze" userId="57f4b2ef1ed14e7a" providerId="LiveId" clId="{4ACB096D-DC75-4EB4-94D9-C496CD9649C7}" dt="2020-10-05T14:19:13.644" v="1019" actId="478"/>
          <ac:picMkLst>
            <pc:docMk/>
            <pc:sldMk cId="2380679659" sldId="1439"/>
            <ac:picMk id="8" creationId="{5BD4E7F2-6076-46D6-818F-7481F1D62737}"/>
          </ac:picMkLst>
        </pc:picChg>
        <pc:picChg chg="del">
          <ac:chgData name="Oscar García Cardoze" userId="57f4b2ef1ed14e7a" providerId="LiveId" clId="{4ACB096D-DC75-4EB4-94D9-C496CD9649C7}" dt="2020-10-05T14:19:13.644" v="1019" actId="478"/>
          <ac:picMkLst>
            <pc:docMk/>
            <pc:sldMk cId="2380679659" sldId="1439"/>
            <ac:picMk id="9" creationId="{39916E74-C267-4EF6-8B20-214799E1E221}"/>
          </ac:picMkLst>
        </pc:picChg>
        <pc:picChg chg="del">
          <ac:chgData name="Oscar García Cardoze" userId="57f4b2ef1ed14e7a" providerId="LiveId" clId="{4ACB096D-DC75-4EB4-94D9-C496CD9649C7}" dt="2020-10-05T14:19:13.644" v="1019" actId="478"/>
          <ac:picMkLst>
            <pc:docMk/>
            <pc:sldMk cId="2380679659" sldId="1439"/>
            <ac:picMk id="10" creationId="{429C1C82-0C87-44DA-B3F3-6DCD647CEBD9}"/>
          </ac:picMkLst>
        </pc:picChg>
        <pc:picChg chg="add del mod">
          <ac:chgData name="Oscar García Cardoze" userId="57f4b2ef1ed14e7a" providerId="LiveId" clId="{4ACB096D-DC75-4EB4-94D9-C496CD9649C7}" dt="2020-10-05T14:23:54.654" v="1082" actId="478"/>
          <ac:picMkLst>
            <pc:docMk/>
            <pc:sldMk cId="2380679659" sldId="1439"/>
            <ac:picMk id="13" creationId="{CDE842EB-5336-48A4-A684-A1C83A2318FF}"/>
          </ac:picMkLst>
        </pc:picChg>
        <pc:picChg chg="add del mod">
          <ac:chgData name="Oscar García Cardoze" userId="57f4b2ef1ed14e7a" providerId="LiveId" clId="{4ACB096D-DC75-4EB4-94D9-C496CD9649C7}" dt="2020-10-05T14:24:24.038" v="1085" actId="478"/>
          <ac:picMkLst>
            <pc:docMk/>
            <pc:sldMk cId="2380679659" sldId="1439"/>
            <ac:picMk id="14" creationId="{E923E50D-E35C-4F3A-A7D4-65FD24FF4B34}"/>
          </ac:picMkLst>
        </pc:picChg>
        <pc:picChg chg="add mod">
          <ac:chgData name="Oscar García Cardoze" userId="57f4b2ef1ed14e7a" providerId="LiveId" clId="{4ACB096D-DC75-4EB4-94D9-C496CD9649C7}" dt="2020-10-05T14:26:15.801" v="1094" actId="14100"/>
          <ac:picMkLst>
            <pc:docMk/>
            <pc:sldMk cId="2380679659" sldId="1439"/>
            <ac:picMk id="15" creationId="{CFC20DCE-7E94-4C85-975C-A31A572208D1}"/>
          </ac:picMkLst>
        </pc:picChg>
        <pc:picChg chg="add mod">
          <ac:chgData name="Oscar García Cardoze" userId="57f4b2ef1ed14e7a" providerId="LiveId" clId="{4ACB096D-DC75-4EB4-94D9-C496CD9649C7}" dt="2020-10-05T14:26:08.834" v="1092" actId="1076"/>
          <ac:picMkLst>
            <pc:docMk/>
            <pc:sldMk cId="2380679659" sldId="1439"/>
            <ac:picMk id="16" creationId="{92E153B9-AE93-4CCD-8402-DB45713331E4}"/>
          </ac:picMkLst>
        </pc:picChg>
      </pc:sldChg>
      <pc:sldChg chg="addSp delSp modSp add">
        <pc:chgData name="Oscar García Cardoze" userId="57f4b2ef1ed14e7a" providerId="LiveId" clId="{4ACB096D-DC75-4EB4-94D9-C496CD9649C7}" dt="2020-10-05T18:17:23.791" v="1674" actId="114"/>
        <pc:sldMkLst>
          <pc:docMk/>
          <pc:sldMk cId="4037026007" sldId="1440"/>
        </pc:sldMkLst>
        <pc:spChg chg="mod">
          <ac:chgData name="Oscar García Cardoze" userId="57f4b2ef1ed14e7a" providerId="LiveId" clId="{4ACB096D-DC75-4EB4-94D9-C496CD9649C7}" dt="2020-10-05T18:17:23.791" v="1674" actId="114"/>
          <ac:spMkLst>
            <pc:docMk/>
            <pc:sldMk cId="4037026007" sldId="1440"/>
            <ac:spMk id="6" creationId="{6F91BF1A-1D56-4FCC-B0F6-2B8B2937073C}"/>
          </ac:spMkLst>
        </pc:spChg>
        <pc:picChg chg="add mod">
          <ac:chgData name="Oscar García Cardoze" userId="57f4b2ef1ed14e7a" providerId="LiveId" clId="{4ACB096D-DC75-4EB4-94D9-C496CD9649C7}" dt="2020-10-05T14:22:47.372" v="1026" actId="14100"/>
          <ac:picMkLst>
            <pc:docMk/>
            <pc:sldMk cId="4037026007" sldId="1440"/>
            <ac:picMk id="3" creationId="{FD0ACAC8-1BE0-4BFA-8A3F-70E30011303E}"/>
          </ac:picMkLst>
        </pc:picChg>
        <pc:picChg chg="del">
          <ac:chgData name="Oscar García Cardoze" userId="57f4b2ef1ed14e7a" providerId="LiveId" clId="{4ACB096D-DC75-4EB4-94D9-C496CD9649C7}" dt="2020-10-05T14:22:39.350" v="1024" actId="478"/>
          <ac:picMkLst>
            <pc:docMk/>
            <pc:sldMk cId="4037026007" sldId="1440"/>
            <ac:picMk id="13" creationId="{CDE842EB-5336-48A4-A684-A1C83A2318FF}"/>
          </ac:picMkLst>
        </pc:picChg>
      </pc:sldChg>
      <pc:sldChg chg="modSp">
        <pc:chgData name="Oscar García Cardoze" userId="57f4b2ef1ed14e7a" providerId="LiveId" clId="{4ACB096D-DC75-4EB4-94D9-C496CD9649C7}" dt="2020-10-05T18:06:51.899" v="1481" actId="20577"/>
        <pc:sldMkLst>
          <pc:docMk/>
          <pc:sldMk cId="981521938" sldId="1441"/>
        </pc:sldMkLst>
        <pc:spChg chg="mod">
          <ac:chgData name="Oscar García Cardoze" userId="57f4b2ef1ed14e7a" providerId="LiveId" clId="{4ACB096D-DC75-4EB4-94D9-C496CD9649C7}" dt="2020-10-05T16:05:48.571" v="1278" actId="14100"/>
          <ac:spMkLst>
            <pc:docMk/>
            <pc:sldMk cId="981521938" sldId="1441"/>
            <ac:spMk id="2" creationId="{0B953C50-3E6A-422B-B036-0F2FA5CD6360}"/>
          </ac:spMkLst>
        </pc:spChg>
        <pc:graphicFrameChg chg="mod">
          <ac:chgData name="Oscar García Cardoze" userId="57f4b2ef1ed14e7a" providerId="LiveId" clId="{4ACB096D-DC75-4EB4-94D9-C496CD9649C7}" dt="2020-10-05T18:06:51.899" v="1481" actId="20577"/>
          <ac:graphicFrameMkLst>
            <pc:docMk/>
            <pc:sldMk cId="981521938" sldId="1441"/>
            <ac:graphicFrameMk id="6" creationId="{15EB641D-C03F-42F1-B4E8-19BC9931B2FC}"/>
          </ac:graphicFrameMkLst>
        </pc:graphicFrameChg>
      </pc:sldChg>
      <pc:sldChg chg="modSp">
        <pc:chgData name="Oscar García Cardoze" userId="57f4b2ef1ed14e7a" providerId="LiveId" clId="{4ACB096D-DC75-4EB4-94D9-C496CD9649C7}" dt="2020-10-05T16:08:17.505" v="1448" actId="403"/>
        <pc:sldMkLst>
          <pc:docMk/>
          <pc:sldMk cId="1415641614" sldId="1442"/>
        </pc:sldMkLst>
        <pc:spChg chg="mod">
          <ac:chgData name="Oscar García Cardoze" userId="57f4b2ef1ed14e7a" providerId="LiveId" clId="{4ACB096D-DC75-4EB4-94D9-C496CD9649C7}" dt="2020-10-05T16:08:17.505" v="1448" actId="403"/>
          <ac:spMkLst>
            <pc:docMk/>
            <pc:sldMk cId="1415641614" sldId="1442"/>
            <ac:spMk id="6" creationId="{6F91BF1A-1D56-4FCC-B0F6-2B8B2937073C}"/>
          </ac:spMkLst>
        </pc:spChg>
      </pc:sldChg>
    </pc:docChg>
  </pc:docChgLst>
  <pc:docChgLst>
    <pc:chgData name="Oscar García Cardoze" userId="57f4b2ef1ed14e7a" providerId="LiveId" clId="{ACEF7DF5-E9DC-4051-BB07-973017F4E83D}"/>
    <pc:docChg chg="custSel modSld">
      <pc:chgData name="Oscar García Cardoze" userId="57f4b2ef1ed14e7a" providerId="LiveId" clId="{ACEF7DF5-E9DC-4051-BB07-973017F4E83D}" dt="2020-09-15T18:04:34.236" v="246" actId="6549"/>
      <pc:docMkLst>
        <pc:docMk/>
      </pc:docMkLst>
      <pc:sldChg chg="addSp delSp modSp">
        <pc:chgData name="Oscar García Cardoze" userId="57f4b2ef1ed14e7a" providerId="LiveId" clId="{ACEF7DF5-E9DC-4051-BB07-973017F4E83D}" dt="2020-09-15T18:04:11.736" v="235" actId="207"/>
        <pc:sldMkLst>
          <pc:docMk/>
          <pc:sldMk cId="2594572075" sldId="273"/>
        </pc:sldMkLst>
        <pc:spChg chg="add mod">
          <ac:chgData name="Oscar García Cardoze" userId="57f4b2ef1ed14e7a" providerId="LiveId" clId="{ACEF7DF5-E9DC-4051-BB07-973017F4E83D}" dt="2020-09-15T18:04:11.736" v="235" actId="207"/>
          <ac:spMkLst>
            <pc:docMk/>
            <pc:sldMk cId="2594572075" sldId="273"/>
            <ac:spMk id="3" creationId="{199100C5-5461-4009-8FB5-A3E95D317315}"/>
          </ac:spMkLst>
        </pc:spChg>
        <pc:picChg chg="del">
          <ac:chgData name="Oscar García Cardoze" userId="57f4b2ef1ed14e7a" providerId="LiveId" clId="{ACEF7DF5-E9DC-4051-BB07-973017F4E83D}" dt="2020-09-15T18:00:54.532" v="0" actId="478"/>
          <ac:picMkLst>
            <pc:docMk/>
            <pc:sldMk cId="2594572075" sldId="273"/>
            <ac:picMk id="2" creationId="{23D2953F-300B-4BE0-A8B2-877CCD04E78D}"/>
          </ac:picMkLst>
        </pc:picChg>
      </pc:sldChg>
      <pc:sldChg chg="modSp">
        <pc:chgData name="Oscar García Cardoze" userId="57f4b2ef1ed14e7a" providerId="LiveId" clId="{ACEF7DF5-E9DC-4051-BB07-973017F4E83D}" dt="2020-09-15T18:04:34.236" v="246" actId="6549"/>
        <pc:sldMkLst>
          <pc:docMk/>
          <pc:sldMk cId="111077475" sldId="300"/>
        </pc:sldMkLst>
        <pc:spChg chg="mod">
          <ac:chgData name="Oscar García Cardoze" userId="57f4b2ef1ed14e7a" providerId="LiveId" clId="{ACEF7DF5-E9DC-4051-BB07-973017F4E83D}" dt="2020-09-15T18:04:34.236" v="246" actId="6549"/>
          <ac:spMkLst>
            <pc:docMk/>
            <pc:sldMk cId="111077475" sldId="300"/>
            <ac:spMk id="6" creationId="{877E09A0-D67E-4FE1-9F70-EAF7226C185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944119603741021E-2"/>
          <c:y val="3.6210173909603648E-2"/>
          <c:w val="0.91906170686238964"/>
          <c:h val="0.77433530360096081"/>
        </c:manualLayout>
      </c:layout>
      <c:barChart>
        <c:barDir val="col"/>
        <c:grouping val="clustered"/>
        <c:varyColors val="0"/>
        <c:ser>
          <c:idx val="0"/>
          <c:order val="0"/>
          <c:tx>
            <c:v>SIN TPC</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0000"/>
                    </a:solidFill>
                    <a:latin typeface="+mn-lt"/>
                    <a:ea typeface="+mn-ea"/>
                    <a:cs typeface="+mn-cs"/>
                  </a:defRPr>
                </a:pPr>
                <a:endParaRPr lang="es-P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'X-M Países'!$P$43:$P$55</c:f>
              <c:strCache>
                <c:ptCount val="13"/>
                <c:pt idx="0">
                  <c:v>2005</c:v>
                </c:pt>
                <c:pt idx="1">
                  <c:v>2008</c:v>
                </c:pt>
                <c:pt idx="2">
                  <c:v>2009</c:v>
                </c:pt>
                <c:pt idx="3">
                  <c:v>2010</c:v>
                </c:pt>
                <c:pt idx="4">
                  <c:v>2011</c:v>
                </c:pt>
                <c:pt idx="5">
                  <c:v>2012</c:v>
                </c:pt>
                <c:pt idx="6">
                  <c:v>2013</c:v>
                </c:pt>
                <c:pt idx="7">
                  <c:v>2014</c:v>
                </c:pt>
                <c:pt idx="8">
                  <c:v>2015</c:v>
                </c:pt>
                <c:pt idx="9">
                  <c:v>2016</c:v>
                </c:pt>
                <c:pt idx="10">
                  <c:v>2017</c:v>
                </c:pt>
                <c:pt idx="11">
                  <c:v>2018 (P)</c:v>
                </c:pt>
                <c:pt idx="12">
                  <c:v>2019 (P)</c:v>
                </c:pt>
              </c:strCache>
            </c:strRef>
          </c:cat>
          <c:val>
            <c:numRef>
              <c:f>'X-M Países'!$Q$43:$Q$55</c:f>
              <c:numCache>
                <c:formatCode>#,##0.0</c:formatCode>
                <c:ptCount val="13"/>
                <c:pt idx="0">
                  <c:v>419.3</c:v>
                </c:pt>
                <c:pt idx="1">
                  <c:v>434.88981699999999</c:v>
                </c:pt>
                <c:pt idx="2">
                  <c:v>349.67536699999999</c:v>
                </c:pt>
                <c:pt idx="3">
                  <c:v>211.581692</c:v>
                </c:pt>
                <c:pt idx="4">
                  <c:v>163.337433</c:v>
                </c:pt>
              </c:numCache>
            </c:numRef>
          </c:val>
          <c:extLst>
            <c:ext xmlns:c16="http://schemas.microsoft.com/office/drawing/2014/chart" uri="{C3380CC4-5D6E-409C-BE32-E72D297353CC}">
              <c16:uniqueId val="{00000000-BA3E-42F2-9C28-F836384A09A7}"/>
            </c:ext>
          </c:extLst>
        </c:ser>
        <c:ser>
          <c:idx val="1"/>
          <c:order val="1"/>
          <c:tx>
            <c:v>CON TPC</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P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'X-M Países'!$P$43:$P$55</c:f>
              <c:strCache>
                <c:ptCount val="13"/>
                <c:pt idx="0">
                  <c:v>2005</c:v>
                </c:pt>
                <c:pt idx="1">
                  <c:v>2008</c:v>
                </c:pt>
                <c:pt idx="2">
                  <c:v>2009</c:v>
                </c:pt>
                <c:pt idx="3">
                  <c:v>2010</c:v>
                </c:pt>
                <c:pt idx="4">
                  <c:v>2011</c:v>
                </c:pt>
                <c:pt idx="5">
                  <c:v>2012</c:v>
                </c:pt>
                <c:pt idx="6">
                  <c:v>2013</c:v>
                </c:pt>
                <c:pt idx="7">
                  <c:v>2014</c:v>
                </c:pt>
                <c:pt idx="8">
                  <c:v>2015</c:v>
                </c:pt>
                <c:pt idx="9">
                  <c:v>2016</c:v>
                </c:pt>
                <c:pt idx="10">
                  <c:v>2017</c:v>
                </c:pt>
                <c:pt idx="11">
                  <c:v>2018 (P)</c:v>
                </c:pt>
                <c:pt idx="12">
                  <c:v>2019 (P)</c:v>
                </c:pt>
              </c:strCache>
            </c:strRef>
          </c:cat>
          <c:val>
            <c:numRef>
              <c:f>'X-M Países'!$R$43:$R$55</c:f>
              <c:numCache>
                <c:formatCode>General</c:formatCode>
                <c:ptCount val="13"/>
                <c:pt idx="5" formatCode="#,##0.0">
                  <c:v>160.981405</c:v>
                </c:pt>
                <c:pt idx="6" formatCode="#,##0.0">
                  <c:v>152.818004</c:v>
                </c:pt>
                <c:pt idx="7" formatCode="#,##0.0">
                  <c:v>157.30456799999999</c:v>
                </c:pt>
                <c:pt idx="8" formatCode="#,##0.0">
                  <c:v>130.52441999999999</c:v>
                </c:pt>
                <c:pt idx="9" formatCode="#,##0.0">
                  <c:v>130.167912</c:v>
                </c:pt>
                <c:pt idx="10" formatCode="#,##0.0">
                  <c:v>120.58878</c:v>
                </c:pt>
                <c:pt idx="11" formatCode="#,##0.0">
                  <c:v>112.88208400000001</c:v>
                </c:pt>
                <c:pt idx="12" formatCode="#,##0.0">
                  <c:v>98.6</c:v>
                </c:pt>
              </c:numCache>
            </c:numRef>
          </c:val>
          <c:extLst>
            <c:ext xmlns:c16="http://schemas.microsoft.com/office/drawing/2014/chart" uri="{C3380CC4-5D6E-409C-BE32-E72D297353CC}">
              <c16:uniqueId val="{00000001-BA3E-42F2-9C28-F836384A09A7}"/>
            </c:ext>
          </c:extLst>
        </c:ser>
        <c:dLbls>
          <c:dLblPos val="outEnd"/>
          <c:showLegendKey val="0"/>
          <c:showVal val="1"/>
          <c:showCatName val="0"/>
          <c:showSerName val="0"/>
          <c:showPercent val="0"/>
          <c:showBubbleSize val="0"/>
        </c:dLbls>
        <c:gapWidth val="10"/>
        <c:axId val="1110300447"/>
        <c:axId val="1075716400"/>
      </c:barChart>
      <c:catAx>
        <c:axId val="1110300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s-PA"/>
          </a:p>
        </c:txPr>
        <c:crossAx val="1075716400"/>
        <c:crosses val="autoZero"/>
        <c:auto val="1"/>
        <c:lblAlgn val="ctr"/>
        <c:lblOffset val="100"/>
        <c:noMultiLvlLbl val="0"/>
      </c:catAx>
      <c:valAx>
        <c:axId val="107571640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PA"/>
          </a:p>
        </c:txPr>
        <c:crossAx val="1110300447"/>
        <c:crosses val="autoZero"/>
        <c:crossBetween val="between"/>
        <c:majorUnit val="100"/>
      </c:valAx>
      <c:spPr>
        <a:noFill/>
        <a:ln>
          <a:noFill/>
        </a:ln>
        <a:effectLst/>
      </c:spPr>
    </c:plotArea>
    <c:legend>
      <c:legendPos val="b"/>
      <c:overlay val="0"/>
      <c:spPr>
        <a:noFill/>
        <a:ln>
          <a:solidFill>
            <a:schemeClr val="accent1"/>
          </a:solid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s-P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A"/>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257641542046249E-2"/>
          <c:y val="3.6210173909603648E-2"/>
          <c:w val="0.92844834265509135"/>
          <c:h val="0.76845943208082412"/>
        </c:manualLayout>
      </c:layout>
      <c:barChart>
        <c:barDir val="col"/>
        <c:grouping val="clustered"/>
        <c:varyColors val="0"/>
        <c:ser>
          <c:idx val="0"/>
          <c:order val="0"/>
          <c:tx>
            <c:v>ANTES TLC</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P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'X-M Países'!$P$206:$P$217</c:f>
              <c:strCache>
                <c:ptCount val="12"/>
                <c:pt idx="0">
                  <c:v>2006</c:v>
                </c:pt>
                <c:pt idx="1">
                  <c:v>2007</c:v>
                </c:pt>
                <c:pt idx="2">
                  <c:v>2008</c:v>
                </c:pt>
                <c:pt idx="3">
                  <c:v>2009</c:v>
                </c:pt>
                <c:pt idx="4">
                  <c:v>2010</c:v>
                </c:pt>
                <c:pt idx="5">
                  <c:v>2011</c:v>
                </c:pt>
                <c:pt idx="6">
                  <c:v>2012</c:v>
                </c:pt>
                <c:pt idx="7">
                  <c:v>2015</c:v>
                </c:pt>
                <c:pt idx="8">
                  <c:v>2016</c:v>
                </c:pt>
                <c:pt idx="9">
                  <c:v>2017</c:v>
                </c:pt>
                <c:pt idx="10">
                  <c:v>2018 (P)</c:v>
                </c:pt>
                <c:pt idx="11">
                  <c:v>2019 (P)</c:v>
                </c:pt>
              </c:strCache>
            </c:strRef>
          </c:cat>
          <c:val>
            <c:numRef>
              <c:f>'X-M Países'!$Q$206:$Q$217</c:f>
              <c:numCache>
                <c:formatCode>#,##0.0</c:formatCode>
                <c:ptCount val="12"/>
                <c:pt idx="0">
                  <c:v>45.607812000000003</c:v>
                </c:pt>
                <c:pt idx="1">
                  <c:v>57.100852000000003</c:v>
                </c:pt>
                <c:pt idx="2">
                  <c:v>65.976003000000006</c:v>
                </c:pt>
              </c:numCache>
            </c:numRef>
          </c:val>
          <c:extLst>
            <c:ext xmlns:c16="http://schemas.microsoft.com/office/drawing/2014/chart" uri="{C3380CC4-5D6E-409C-BE32-E72D297353CC}">
              <c16:uniqueId val="{00000000-FC1F-45DD-8648-7C26FE08634A}"/>
            </c:ext>
          </c:extLst>
        </c:ser>
        <c:ser>
          <c:idx val="1"/>
          <c:order val="1"/>
          <c:tx>
            <c:v>CON TLC</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P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'X-M Países'!$P$206:$P$217</c:f>
              <c:strCache>
                <c:ptCount val="12"/>
                <c:pt idx="0">
                  <c:v>2006</c:v>
                </c:pt>
                <c:pt idx="1">
                  <c:v>2007</c:v>
                </c:pt>
                <c:pt idx="2">
                  <c:v>2008</c:v>
                </c:pt>
                <c:pt idx="3">
                  <c:v>2009</c:v>
                </c:pt>
                <c:pt idx="4">
                  <c:v>2010</c:v>
                </c:pt>
                <c:pt idx="5">
                  <c:v>2011</c:v>
                </c:pt>
                <c:pt idx="6">
                  <c:v>2012</c:v>
                </c:pt>
                <c:pt idx="7">
                  <c:v>2015</c:v>
                </c:pt>
                <c:pt idx="8">
                  <c:v>2016</c:v>
                </c:pt>
                <c:pt idx="9">
                  <c:v>2017</c:v>
                </c:pt>
                <c:pt idx="10">
                  <c:v>2018 (P)</c:v>
                </c:pt>
                <c:pt idx="11">
                  <c:v>2019 (P)</c:v>
                </c:pt>
              </c:strCache>
            </c:strRef>
          </c:cat>
          <c:val>
            <c:numRef>
              <c:f>'X-M Países'!$R$206:$R$217</c:f>
              <c:numCache>
                <c:formatCode>General</c:formatCode>
                <c:ptCount val="12"/>
                <c:pt idx="3" formatCode="#,##0.0">
                  <c:v>60.894644</c:v>
                </c:pt>
                <c:pt idx="4" formatCode="#,##0.0">
                  <c:v>49.363639999999997</c:v>
                </c:pt>
                <c:pt idx="5" formatCode="#,##0.0">
                  <c:v>52.343335000000003</c:v>
                </c:pt>
                <c:pt idx="6" formatCode="#,##0.0">
                  <c:v>54.259318</c:v>
                </c:pt>
                <c:pt idx="7" formatCode="#,##0.0">
                  <c:v>53.267544999999998</c:v>
                </c:pt>
                <c:pt idx="8" formatCode="#,##0.0">
                  <c:v>38.362685999999997</c:v>
                </c:pt>
                <c:pt idx="9" formatCode="#,##0.0">
                  <c:v>35.297615</c:v>
                </c:pt>
                <c:pt idx="10" formatCode="#,##0.0">
                  <c:v>36.358958999999999</c:v>
                </c:pt>
                <c:pt idx="11" formatCode="#,##0.0">
                  <c:v>37.799999999999997</c:v>
                </c:pt>
              </c:numCache>
            </c:numRef>
          </c:val>
          <c:extLst>
            <c:ext xmlns:c16="http://schemas.microsoft.com/office/drawing/2014/chart" uri="{C3380CC4-5D6E-409C-BE32-E72D297353CC}">
              <c16:uniqueId val="{00000001-FC1F-45DD-8648-7C26FE08634A}"/>
            </c:ext>
          </c:extLst>
        </c:ser>
        <c:dLbls>
          <c:dLblPos val="outEnd"/>
          <c:showLegendKey val="0"/>
          <c:showVal val="1"/>
          <c:showCatName val="0"/>
          <c:showSerName val="0"/>
          <c:showPercent val="0"/>
          <c:showBubbleSize val="0"/>
        </c:dLbls>
        <c:gapWidth val="10"/>
        <c:axId val="306896128"/>
        <c:axId val="1762981584"/>
      </c:barChart>
      <c:catAx>
        <c:axId val="30689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s-PA"/>
          </a:p>
        </c:txPr>
        <c:crossAx val="1762981584"/>
        <c:crosses val="autoZero"/>
        <c:auto val="1"/>
        <c:lblAlgn val="ctr"/>
        <c:lblOffset val="100"/>
        <c:noMultiLvlLbl val="0"/>
      </c:catAx>
      <c:valAx>
        <c:axId val="176298158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PA"/>
          </a:p>
        </c:txPr>
        <c:crossAx val="306896128"/>
        <c:crosses val="autoZero"/>
        <c:crossBetween val="between"/>
        <c:majorUnit val="10"/>
      </c:valAx>
      <c:spPr>
        <a:noFill/>
        <a:ln>
          <a:noFill/>
        </a:ln>
        <a:effectLst/>
      </c:spPr>
    </c:plotArea>
    <c:legend>
      <c:legendPos val="b"/>
      <c:overlay val="0"/>
      <c:spPr>
        <a:noFill/>
        <a:ln>
          <a:solidFill>
            <a:schemeClr val="accent1"/>
          </a:solid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P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A"/>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641FE9-82AD-4045-9AED-BA5F95E37A49}"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PA"/>
        </a:p>
      </dgm:t>
    </dgm:pt>
    <dgm:pt modelId="{0E07ED83-07C1-44A3-B161-8D2F6ECB8136}">
      <dgm:prSet phldrT="[Texto]" custT="1"/>
      <dgm:spPr/>
      <dgm:t>
        <a:bodyPr/>
        <a:lstStyle/>
        <a:p>
          <a:r>
            <a:rPr lang="es-ES" sz="2400" dirty="0"/>
            <a:t>Enfoque en Mercados que se recuperen más rápido del COVID-19</a:t>
          </a:r>
          <a:endParaRPr lang="es-PA" sz="2400" dirty="0"/>
        </a:p>
      </dgm:t>
    </dgm:pt>
    <dgm:pt modelId="{9FFBB99C-8607-4326-8126-5B3787A1CD81}" type="parTrans" cxnId="{9FE9FD64-2ABF-4509-B21D-19BEC52194BD}">
      <dgm:prSet/>
      <dgm:spPr/>
      <dgm:t>
        <a:bodyPr/>
        <a:lstStyle/>
        <a:p>
          <a:endParaRPr lang="es-PA" sz="700"/>
        </a:p>
      </dgm:t>
    </dgm:pt>
    <dgm:pt modelId="{D2057D5B-62EB-4296-AA68-DDD416023EE9}" type="sibTrans" cxnId="{9FE9FD64-2ABF-4509-B21D-19BEC52194BD}">
      <dgm:prSet/>
      <dgm:spPr/>
      <dgm:t>
        <a:bodyPr/>
        <a:lstStyle/>
        <a:p>
          <a:endParaRPr lang="es-PA" sz="700"/>
        </a:p>
      </dgm:t>
    </dgm:pt>
    <dgm:pt modelId="{FFB801F6-AC46-457E-B560-B76B77736E5C}">
      <dgm:prSet phldrT="[Texto]" custT="1"/>
      <dgm:spPr/>
      <dgm:t>
        <a:bodyPr/>
        <a:lstStyle/>
        <a:p>
          <a:r>
            <a:rPr lang="es-ES" sz="1800" b="1" dirty="0"/>
            <a:t>China</a:t>
          </a:r>
          <a:endParaRPr lang="es-PA" sz="1800" b="1" dirty="0"/>
        </a:p>
      </dgm:t>
    </dgm:pt>
    <dgm:pt modelId="{469C2708-7B0D-4F67-BD24-677DC2DBEAD6}" type="parTrans" cxnId="{C1E8ACBE-9663-4664-A374-7A1DF4598FCE}">
      <dgm:prSet/>
      <dgm:spPr/>
      <dgm:t>
        <a:bodyPr/>
        <a:lstStyle/>
        <a:p>
          <a:endParaRPr lang="es-PA" sz="700"/>
        </a:p>
      </dgm:t>
    </dgm:pt>
    <dgm:pt modelId="{EBBE6254-0A1A-4497-B3FE-606DFCE0BCD5}" type="sibTrans" cxnId="{C1E8ACBE-9663-4664-A374-7A1DF4598FCE}">
      <dgm:prSet/>
      <dgm:spPr/>
      <dgm:t>
        <a:bodyPr/>
        <a:lstStyle/>
        <a:p>
          <a:endParaRPr lang="es-PA" sz="700"/>
        </a:p>
      </dgm:t>
    </dgm:pt>
    <dgm:pt modelId="{71F150D1-AFF9-47AA-A515-F15F49F05ACC}">
      <dgm:prSet phldrT="[Texto]" custT="1"/>
      <dgm:spPr/>
      <dgm:t>
        <a:bodyPr/>
        <a:lstStyle/>
        <a:p>
          <a:r>
            <a:rPr lang="es-ES" sz="1800" b="1" dirty="0"/>
            <a:t>Japón</a:t>
          </a:r>
          <a:endParaRPr lang="es-PA" sz="1800" b="1" dirty="0"/>
        </a:p>
      </dgm:t>
    </dgm:pt>
    <dgm:pt modelId="{B893EA6E-1E7D-477E-A293-04BDAD65C4FD}" type="parTrans" cxnId="{939BC0A9-D466-43E6-8D87-4FF1F75325FB}">
      <dgm:prSet/>
      <dgm:spPr/>
      <dgm:t>
        <a:bodyPr/>
        <a:lstStyle/>
        <a:p>
          <a:endParaRPr lang="es-PA" sz="700"/>
        </a:p>
      </dgm:t>
    </dgm:pt>
    <dgm:pt modelId="{853BCB73-6513-4DC7-9873-284DA9F54EE9}" type="sibTrans" cxnId="{939BC0A9-D466-43E6-8D87-4FF1F75325FB}">
      <dgm:prSet/>
      <dgm:spPr/>
      <dgm:t>
        <a:bodyPr/>
        <a:lstStyle/>
        <a:p>
          <a:endParaRPr lang="es-PA" sz="700"/>
        </a:p>
      </dgm:t>
    </dgm:pt>
    <dgm:pt modelId="{1403F8D2-7E6D-4483-9AEB-7F9B763E781D}">
      <dgm:prSet phldrT="[Texto]" custT="1"/>
      <dgm:spPr/>
      <dgm:t>
        <a:bodyPr/>
        <a:lstStyle/>
        <a:p>
          <a:r>
            <a:rPr lang="es-ES" sz="2400" dirty="0"/>
            <a:t>Enfoque en Productos con Mayor Demanda</a:t>
          </a:r>
          <a:endParaRPr lang="es-PA" sz="2400" dirty="0"/>
        </a:p>
      </dgm:t>
    </dgm:pt>
    <dgm:pt modelId="{79954CB5-5F41-4446-9140-FC283B3CA436}" type="parTrans" cxnId="{22D2EE47-2DDC-41C8-9DD1-2EA2D4BC6AC7}">
      <dgm:prSet/>
      <dgm:spPr/>
      <dgm:t>
        <a:bodyPr/>
        <a:lstStyle/>
        <a:p>
          <a:endParaRPr lang="es-PA" sz="700"/>
        </a:p>
      </dgm:t>
    </dgm:pt>
    <dgm:pt modelId="{B243A387-79FF-41F4-A26E-751CDD81D089}" type="sibTrans" cxnId="{22D2EE47-2DDC-41C8-9DD1-2EA2D4BC6AC7}">
      <dgm:prSet/>
      <dgm:spPr/>
      <dgm:t>
        <a:bodyPr/>
        <a:lstStyle/>
        <a:p>
          <a:endParaRPr lang="es-PA" sz="700"/>
        </a:p>
      </dgm:t>
    </dgm:pt>
    <dgm:pt modelId="{A51F0CFC-B43A-46AD-9C9E-5146BD143712}">
      <dgm:prSet phldrT="[Texto]" custT="1"/>
      <dgm:spPr/>
      <dgm:t>
        <a:bodyPr/>
        <a:lstStyle/>
        <a:p>
          <a:r>
            <a:rPr lang="es-ES" sz="1800" b="1" dirty="0"/>
            <a:t>Sistema Inmunológico</a:t>
          </a:r>
          <a:endParaRPr lang="es-PA" sz="1800" b="1" dirty="0"/>
        </a:p>
      </dgm:t>
    </dgm:pt>
    <dgm:pt modelId="{7F213485-4F4A-44DE-9651-2E0EFC2E6505}" type="parTrans" cxnId="{6709D5A3-9B10-4E54-A265-8D0BAE673E19}">
      <dgm:prSet/>
      <dgm:spPr/>
      <dgm:t>
        <a:bodyPr/>
        <a:lstStyle/>
        <a:p>
          <a:endParaRPr lang="es-PA" sz="700"/>
        </a:p>
      </dgm:t>
    </dgm:pt>
    <dgm:pt modelId="{1F206C0A-4B27-4813-BCC3-F4F41AB06F0D}" type="sibTrans" cxnId="{6709D5A3-9B10-4E54-A265-8D0BAE673E19}">
      <dgm:prSet/>
      <dgm:spPr/>
      <dgm:t>
        <a:bodyPr/>
        <a:lstStyle/>
        <a:p>
          <a:endParaRPr lang="es-PA" sz="700"/>
        </a:p>
      </dgm:t>
    </dgm:pt>
    <dgm:pt modelId="{239BF668-F6D3-4405-A610-6A348B293799}">
      <dgm:prSet phldrT="[Texto]" custT="1"/>
      <dgm:spPr/>
      <dgm:t>
        <a:bodyPr/>
        <a:lstStyle/>
        <a:p>
          <a:r>
            <a:rPr lang="es-ES" sz="2400" dirty="0"/>
            <a:t>Productos con Valor Agregado (Vínculo con el PNCI)</a:t>
          </a:r>
          <a:endParaRPr lang="es-PA" sz="2400" dirty="0"/>
        </a:p>
      </dgm:t>
    </dgm:pt>
    <dgm:pt modelId="{9593ABBD-F1BD-4995-84CD-6014BAAC4703}" type="parTrans" cxnId="{EF08756C-E099-480D-9371-CC3453C79478}">
      <dgm:prSet/>
      <dgm:spPr/>
      <dgm:t>
        <a:bodyPr/>
        <a:lstStyle/>
        <a:p>
          <a:endParaRPr lang="es-PA" sz="700"/>
        </a:p>
      </dgm:t>
    </dgm:pt>
    <dgm:pt modelId="{7AA79554-E44B-4232-B6BE-FAD66FFD626B}" type="sibTrans" cxnId="{EF08756C-E099-480D-9371-CC3453C79478}">
      <dgm:prSet/>
      <dgm:spPr/>
      <dgm:t>
        <a:bodyPr/>
        <a:lstStyle/>
        <a:p>
          <a:endParaRPr lang="es-PA" sz="700"/>
        </a:p>
      </dgm:t>
    </dgm:pt>
    <dgm:pt modelId="{2C3BA6CF-1C5E-4E9F-AE60-97C119F37AAB}">
      <dgm:prSet phldrT="[Texto]" custT="1"/>
      <dgm:spPr/>
      <dgm:t>
        <a:bodyPr/>
        <a:lstStyle/>
        <a:p>
          <a:r>
            <a:rPr lang="es-ES" sz="1800" b="1" dirty="0"/>
            <a:t>Jugos Naturales</a:t>
          </a:r>
          <a:endParaRPr lang="es-PA" sz="1800" b="1" dirty="0"/>
        </a:p>
      </dgm:t>
    </dgm:pt>
    <dgm:pt modelId="{386E57A2-6970-4987-AFF2-2CE17120BBE2}" type="parTrans" cxnId="{C40FCE7A-89EA-4127-9AB0-EFCA94C896F5}">
      <dgm:prSet/>
      <dgm:spPr/>
      <dgm:t>
        <a:bodyPr/>
        <a:lstStyle/>
        <a:p>
          <a:endParaRPr lang="es-PA" sz="700"/>
        </a:p>
      </dgm:t>
    </dgm:pt>
    <dgm:pt modelId="{2AC9AA71-F946-45CF-B3AE-5302B6A89D3C}" type="sibTrans" cxnId="{C40FCE7A-89EA-4127-9AB0-EFCA94C896F5}">
      <dgm:prSet/>
      <dgm:spPr/>
      <dgm:t>
        <a:bodyPr/>
        <a:lstStyle/>
        <a:p>
          <a:endParaRPr lang="es-PA" sz="700"/>
        </a:p>
      </dgm:t>
    </dgm:pt>
    <dgm:pt modelId="{563F97EC-55A9-43F1-AF5B-1E9A655521B9}">
      <dgm:prSet phldrT="[Texto]" custT="1"/>
      <dgm:spPr/>
      <dgm:t>
        <a:bodyPr/>
        <a:lstStyle/>
        <a:p>
          <a:r>
            <a:rPr lang="es-ES" sz="1800" b="1" dirty="0"/>
            <a:t>Corea del Sur</a:t>
          </a:r>
          <a:endParaRPr lang="es-PA" sz="1800" b="1" dirty="0"/>
        </a:p>
      </dgm:t>
    </dgm:pt>
    <dgm:pt modelId="{330A519B-A809-4C38-81F1-5F3FC47808EC}" type="parTrans" cxnId="{E6765056-462C-462B-BEF1-FFE1C7954835}">
      <dgm:prSet/>
      <dgm:spPr/>
      <dgm:t>
        <a:bodyPr/>
        <a:lstStyle/>
        <a:p>
          <a:endParaRPr lang="es-PA"/>
        </a:p>
      </dgm:t>
    </dgm:pt>
    <dgm:pt modelId="{26F08E43-CCC3-48DA-A5C6-BD398E783B49}" type="sibTrans" cxnId="{E6765056-462C-462B-BEF1-FFE1C7954835}">
      <dgm:prSet/>
      <dgm:spPr/>
      <dgm:t>
        <a:bodyPr/>
        <a:lstStyle/>
        <a:p>
          <a:endParaRPr lang="es-PA"/>
        </a:p>
      </dgm:t>
    </dgm:pt>
    <dgm:pt modelId="{EA722505-5617-47E3-AE76-7BB0BC35C171}">
      <dgm:prSet phldrT="[Texto]" custT="1"/>
      <dgm:spPr/>
      <dgm:t>
        <a:bodyPr/>
        <a:lstStyle/>
        <a:p>
          <a:r>
            <a:rPr lang="es-ES" sz="1800" b="1" dirty="0"/>
            <a:t>Israel</a:t>
          </a:r>
          <a:endParaRPr lang="es-PA" sz="1800" b="1" dirty="0"/>
        </a:p>
      </dgm:t>
    </dgm:pt>
    <dgm:pt modelId="{D604597C-759B-4203-B11C-5C6374411349}" type="parTrans" cxnId="{198D257E-98AC-4D61-ABED-28E46F8DFBAC}">
      <dgm:prSet/>
      <dgm:spPr/>
      <dgm:t>
        <a:bodyPr/>
        <a:lstStyle/>
        <a:p>
          <a:endParaRPr lang="es-PA"/>
        </a:p>
      </dgm:t>
    </dgm:pt>
    <dgm:pt modelId="{9F6EF653-8C35-44B0-BF4E-A2C25E87B0D6}" type="sibTrans" cxnId="{198D257E-98AC-4D61-ABED-28E46F8DFBAC}">
      <dgm:prSet/>
      <dgm:spPr/>
      <dgm:t>
        <a:bodyPr/>
        <a:lstStyle/>
        <a:p>
          <a:endParaRPr lang="es-PA"/>
        </a:p>
      </dgm:t>
    </dgm:pt>
    <dgm:pt modelId="{1E565A86-2703-4A0F-94BE-BF99C0D9819E}">
      <dgm:prSet phldrT="[Texto]" custT="1"/>
      <dgm:spPr/>
      <dgm:t>
        <a:bodyPr/>
        <a:lstStyle/>
        <a:p>
          <a:r>
            <a:rPr lang="es-ES" sz="1800" b="1" dirty="0"/>
            <a:t>Pescados y Crustáceos</a:t>
          </a:r>
          <a:endParaRPr lang="es-PA" sz="1800" b="1" dirty="0"/>
        </a:p>
      </dgm:t>
    </dgm:pt>
    <dgm:pt modelId="{95D2B1A7-5308-466F-B6AB-1EB1D9135883}" type="parTrans" cxnId="{261CF0D0-1FB8-4FEB-90CF-FE29E9B2B68B}">
      <dgm:prSet/>
      <dgm:spPr/>
      <dgm:t>
        <a:bodyPr/>
        <a:lstStyle/>
        <a:p>
          <a:endParaRPr lang="es-PA"/>
        </a:p>
      </dgm:t>
    </dgm:pt>
    <dgm:pt modelId="{FF2B2B21-0AB0-4E5C-9F8F-42FADD4B674A}" type="sibTrans" cxnId="{261CF0D0-1FB8-4FEB-90CF-FE29E9B2B68B}">
      <dgm:prSet/>
      <dgm:spPr/>
      <dgm:t>
        <a:bodyPr/>
        <a:lstStyle/>
        <a:p>
          <a:endParaRPr lang="es-PA"/>
        </a:p>
      </dgm:t>
    </dgm:pt>
    <dgm:pt modelId="{ABDED99B-A39A-49B2-91CB-F24BE5B472B7}">
      <dgm:prSet phldrT="[Texto]" custT="1"/>
      <dgm:spPr/>
      <dgm:t>
        <a:bodyPr/>
        <a:lstStyle/>
        <a:p>
          <a:r>
            <a:rPr lang="es-ES" sz="1800" b="1" dirty="0"/>
            <a:t>Cacao y sus Derivados</a:t>
          </a:r>
          <a:endParaRPr lang="es-PA" sz="1800" b="1" dirty="0"/>
        </a:p>
      </dgm:t>
    </dgm:pt>
    <dgm:pt modelId="{4AB5B729-E3BF-403C-8EAE-1129B9759F49}" type="parTrans" cxnId="{33D3802E-6471-43A6-A801-127A5F25C18D}">
      <dgm:prSet/>
      <dgm:spPr/>
      <dgm:t>
        <a:bodyPr/>
        <a:lstStyle/>
        <a:p>
          <a:endParaRPr lang="es-PA"/>
        </a:p>
      </dgm:t>
    </dgm:pt>
    <dgm:pt modelId="{142EEB89-A25C-41D3-8F8F-9168B547019F}" type="sibTrans" cxnId="{33D3802E-6471-43A6-A801-127A5F25C18D}">
      <dgm:prSet/>
      <dgm:spPr/>
      <dgm:t>
        <a:bodyPr/>
        <a:lstStyle/>
        <a:p>
          <a:endParaRPr lang="es-PA"/>
        </a:p>
      </dgm:t>
    </dgm:pt>
    <dgm:pt modelId="{F8D768BA-EAC4-4795-B310-1B52536B4E4D}">
      <dgm:prSet phldrT="[Texto]" custT="1"/>
      <dgm:spPr/>
      <dgm:t>
        <a:bodyPr/>
        <a:lstStyle/>
        <a:p>
          <a:r>
            <a:rPr lang="es-ES" sz="1800" b="1" dirty="0"/>
            <a:t>Jengibre</a:t>
          </a:r>
          <a:endParaRPr lang="es-PA" sz="1800" b="1" dirty="0"/>
        </a:p>
      </dgm:t>
    </dgm:pt>
    <dgm:pt modelId="{8D09E476-ADFA-4A12-89B8-70788684E898}" type="parTrans" cxnId="{DD2CF26F-FA60-494F-AA0B-CB2F9B281EFE}">
      <dgm:prSet/>
      <dgm:spPr/>
      <dgm:t>
        <a:bodyPr/>
        <a:lstStyle/>
        <a:p>
          <a:endParaRPr lang="es-PA"/>
        </a:p>
      </dgm:t>
    </dgm:pt>
    <dgm:pt modelId="{45F5E85C-3C0E-413E-B759-8FC98F9FB8BF}" type="sibTrans" cxnId="{DD2CF26F-FA60-494F-AA0B-CB2F9B281EFE}">
      <dgm:prSet/>
      <dgm:spPr/>
      <dgm:t>
        <a:bodyPr/>
        <a:lstStyle/>
        <a:p>
          <a:endParaRPr lang="es-PA"/>
        </a:p>
      </dgm:t>
    </dgm:pt>
    <dgm:pt modelId="{78CF75AF-83D2-4936-B719-1B3F77FF03DA}">
      <dgm:prSet phldrT="[Texto]" custT="1"/>
      <dgm:spPr/>
      <dgm:t>
        <a:bodyPr/>
        <a:lstStyle/>
        <a:p>
          <a:r>
            <a:rPr lang="es-ES" sz="1800" b="1" dirty="0"/>
            <a:t>Piña Deshidratada</a:t>
          </a:r>
          <a:endParaRPr lang="es-PA" sz="1800" b="1" dirty="0"/>
        </a:p>
      </dgm:t>
    </dgm:pt>
    <dgm:pt modelId="{C4DAB164-1A75-4A82-916D-9B4BC5414F59}" type="parTrans" cxnId="{CCC7AB90-8CA5-496C-A98D-60701DA147C1}">
      <dgm:prSet/>
      <dgm:spPr/>
      <dgm:t>
        <a:bodyPr/>
        <a:lstStyle/>
        <a:p>
          <a:endParaRPr lang="es-PA"/>
        </a:p>
      </dgm:t>
    </dgm:pt>
    <dgm:pt modelId="{5E828FED-0BB1-427F-B78A-739969E26867}" type="sibTrans" cxnId="{CCC7AB90-8CA5-496C-A98D-60701DA147C1}">
      <dgm:prSet/>
      <dgm:spPr/>
      <dgm:t>
        <a:bodyPr/>
        <a:lstStyle/>
        <a:p>
          <a:endParaRPr lang="es-PA"/>
        </a:p>
      </dgm:t>
    </dgm:pt>
    <dgm:pt modelId="{86115332-B3D0-4646-8571-E7EAAAB6B607}">
      <dgm:prSet phldrT="[Texto]" custT="1"/>
      <dgm:spPr/>
      <dgm:t>
        <a:bodyPr/>
        <a:lstStyle/>
        <a:p>
          <a:r>
            <a:rPr lang="es-ES" sz="1800" b="1" dirty="0"/>
            <a:t>Alimentos Precocidos</a:t>
          </a:r>
          <a:endParaRPr lang="es-PA" sz="1800" b="1" dirty="0"/>
        </a:p>
      </dgm:t>
    </dgm:pt>
    <dgm:pt modelId="{17C6B0D6-4F2E-43A2-85F2-1ED163BC31EF}" type="parTrans" cxnId="{EF3CEF61-5FB3-4572-8944-A52AD743536C}">
      <dgm:prSet/>
      <dgm:spPr/>
      <dgm:t>
        <a:bodyPr/>
        <a:lstStyle/>
        <a:p>
          <a:endParaRPr lang="es-PA"/>
        </a:p>
      </dgm:t>
    </dgm:pt>
    <dgm:pt modelId="{A7CC7CDC-F4F8-400B-886D-3231F24F1100}" type="sibTrans" cxnId="{EF3CEF61-5FB3-4572-8944-A52AD743536C}">
      <dgm:prSet/>
      <dgm:spPr/>
      <dgm:t>
        <a:bodyPr/>
        <a:lstStyle/>
        <a:p>
          <a:endParaRPr lang="es-PA"/>
        </a:p>
      </dgm:t>
    </dgm:pt>
    <dgm:pt modelId="{126039BD-4D66-4066-A1B5-911FDC612A7C}">
      <dgm:prSet phldrT="[Texto]" custT="1"/>
      <dgm:spPr/>
      <dgm:t>
        <a:bodyPr/>
        <a:lstStyle/>
        <a:p>
          <a:r>
            <a:rPr lang="es-ES" sz="1800" b="1" dirty="0"/>
            <a:t>Medicamentos</a:t>
          </a:r>
          <a:endParaRPr lang="es-PA" sz="1800" b="1" dirty="0"/>
        </a:p>
      </dgm:t>
    </dgm:pt>
    <dgm:pt modelId="{96C8ED85-7E5F-47D5-BEA9-0B8BF4D62548}" type="parTrans" cxnId="{0CF572E0-CA41-435D-B8D2-29F8E5104F33}">
      <dgm:prSet/>
      <dgm:spPr/>
      <dgm:t>
        <a:bodyPr/>
        <a:lstStyle/>
        <a:p>
          <a:endParaRPr lang="es-PA"/>
        </a:p>
      </dgm:t>
    </dgm:pt>
    <dgm:pt modelId="{CB397182-E82E-49B7-B9FA-1F0C841B64F2}" type="sibTrans" cxnId="{0CF572E0-CA41-435D-B8D2-29F8E5104F33}">
      <dgm:prSet/>
      <dgm:spPr/>
      <dgm:t>
        <a:bodyPr/>
        <a:lstStyle/>
        <a:p>
          <a:endParaRPr lang="es-PA"/>
        </a:p>
      </dgm:t>
    </dgm:pt>
    <dgm:pt modelId="{F0174515-FD36-42BE-B315-1D6E000D8981}" type="pres">
      <dgm:prSet presAssocID="{BF641FE9-82AD-4045-9AED-BA5F95E37A49}" presName="theList" presStyleCnt="0">
        <dgm:presLayoutVars>
          <dgm:dir/>
          <dgm:animLvl val="lvl"/>
          <dgm:resizeHandles val="exact"/>
        </dgm:presLayoutVars>
      </dgm:prSet>
      <dgm:spPr/>
    </dgm:pt>
    <dgm:pt modelId="{B7F1F80B-6171-4A8C-B6A9-F77D9A5560B8}" type="pres">
      <dgm:prSet presAssocID="{0E07ED83-07C1-44A3-B161-8D2F6ECB8136}" presName="compNode" presStyleCnt="0"/>
      <dgm:spPr/>
    </dgm:pt>
    <dgm:pt modelId="{74CF1265-E0DB-45DB-8FDA-62172093C058}" type="pres">
      <dgm:prSet presAssocID="{0E07ED83-07C1-44A3-B161-8D2F6ECB8136}" presName="aNode" presStyleLbl="bgShp" presStyleIdx="0" presStyleCnt="3"/>
      <dgm:spPr/>
    </dgm:pt>
    <dgm:pt modelId="{11778656-C55F-4EBE-8A51-3AC0B279206B}" type="pres">
      <dgm:prSet presAssocID="{0E07ED83-07C1-44A3-B161-8D2F6ECB8136}" presName="textNode" presStyleLbl="bgShp" presStyleIdx="0" presStyleCnt="3"/>
      <dgm:spPr/>
    </dgm:pt>
    <dgm:pt modelId="{149EC209-C85F-438C-9B7A-0DE742E99377}" type="pres">
      <dgm:prSet presAssocID="{0E07ED83-07C1-44A3-B161-8D2F6ECB8136}" presName="compChildNode" presStyleCnt="0"/>
      <dgm:spPr/>
    </dgm:pt>
    <dgm:pt modelId="{15D8ABF5-B2E9-4B86-99CA-82141E5AF314}" type="pres">
      <dgm:prSet presAssocID="{0E07ED83-07C1-44A3-B161-8D2F6ECB8136}" presName="theInnerList" presStyleCnt="0"/>
      <dgm:spPr/>
    </dgm:pt>
    <dgm:pt modelId="{56DC7988-5AE8-4C93-AEB2-971283E14787}" type="pres">
      <dgm:prSet presAssocID="{FFB801F6-AC46-457E-B560-B76B77736E5C}" presName="childNode" presStyleLbl="node1" presStyleIdx="0" presStyleCnt="12">
        <dgm:presLayoutVars>
          <dgm:bulletEnabled val="1"/>
        </dgm:presLayoutVars>
      </dgm:prSet>
      <dgm:spPr/>
    </dgm:pt>
    <dgm:pt modelId="{02479E44-0CD7-4331-BA88-34A8EC8761C0}" type="pres">
      <dgm:prSet presAssocID="{FFB801F6-AC46-457E-B560-B76B77736E5C}" presName="aSpace2" presStyleCnt="0"/>
      <dgm:spPr/>
    </dgm:pt>
    <dgm:pt modelId="{18BD7D84-6ED2-4137-A1FD-C7F1064EA2DE}" type="pres">
      <dgm:prSet presAssocID="{71F150D1-AFF9-47AA-A515-F15F49F05ACC}" presName="childNode" presStyleLbl="node1" presStyleIdx="1" presStyleCnt="12">
        <dgm:presLayoutVars>
          <dgm:bulletEnabled val="1"/>
        </dgm:presLayoutVars>
      </dgm:prSet>
      <dgm:spPr/>
    </dgm:pt>
    <dgm:pt modelId="{9713D246-C345-4634-83B1-39D05A3108B0}" type="pres">
      <dgm:prSet presAssocID="{71F150D1-AFF9-47AA-A515-F15F49F05ACC}" presName="aSpace2" presStyleCnt="0"/>
      <dgm:spPr/>
    </dgm:pt>
    <dgm:pt modelId="{DC115A8A-FD09-499C-AC02-E46F8E3F0BCA}" type="pres">
      <dgm:prSet presAssocID="{563F97EC-55A9-43F1-AF5B-1E9A655521B9}" presName="childNode" presStyleLbl="node1" presStyleIdx="2" presStyleCnt="12">
        <dgm:presLayoutVars>
          <dgm:bulletEnabled val="1"/>
        </dgm:presLayoutVars>
      </dgm:prSet>
      <dgm:spPr/>
    </dgm:pt>
    <dgm:pt modelId="{F73D5895-31D7-41FE-A518-1556C0898473}" type="pres">
      <dgm:prSet presAssocID="{563F97EC-55A9-43F1-AF5B-1E9A655521B9}" presName="aSpace2" presStyleCnt="0"/>
      <dgm:spPr/>
    </dgm:pt>
    <dgm:pt modelId="{8108079C-C30A-451A-B5DA-55EB7DDBCB09}" type="pres">
      <dgm:prSet presAssocID="{EA722505-5617-47E3-AE76-7BB0BC35C171}" presName="childNode" presStyleLbl="node1" presStyleIdx="3" presStyleCnt="12">
        <dgm:presLayoutVars>
          <dgm:bulletEnabled val="1"/>
        </dgm:presLayoutVars>
      </dgm:prSet>
      <dgm:spPr/>
    </dgm:pt>
    <dgm:pt modelId="{6E10588D-DE32-425C-8607-5DE6FD755264}" type="pres">
      <dgm:prSet presAssocID="{0E07ED83-07C1-44A3-B161-8D2F6ECB8136}" presName="aSpace" presStyleCnt="0"/>
      <dgm:spPr/>
    </dgm:pt>
    <dgm:pt modelId="{693C7068-42A9-4902-BCC6-8324AA4E2A03}" type="pres">
      <dgm:prSet presAssocID="{1403F8D2-7E6D-4483-9AEB-7F9B763E781D}" presName="compNode" presStyleCnt="0"/>
      <dgm:spPr/>
    </dgm:pt>
    <dgm:pt modelId="{68E92E6C-5A32-441F-96C2-C90972495BA7}" type="pres">
      <dgm:prSet presAssocID="{1403F8D2-7E6D-4483-9AEB-7F9B763E781D}" presName="aNode" presStyleLbl="bgShp" presStyleIdx="1" presStyleCnt="3"/>
      <dgm:spPr/>
    </dgm:pt>
    <dgm:pt modelId="{6A2E0207-629D-4082-AD76-02B241C495B7}" type="pres">
      <dgm:prSet presAssocID="{1403F8D2-7E6D-4483-9AEB-7F9B763E781D}" presName="textNode" presStyleLbl="bgShp" presStyleIdx="1" presStyleCnt="3"/>
      <dgm:spPr/>
    </dgm:pt>
    <dgm:pt modelId="{44552D3D-516C-4836-A80F-FF0D5FF00469}" type="pres">
      <dgm:prSet presAssocID="{1403F8D2-7E6D-4483-9AEB-7F9B763E781D}" presName="compChildNode" presStyleCnt="0"/>
      <dgm:spPr/>
    </dgm:pt>
    <dgm:pt modelId="{981EB2AE-BED8-49FC-BFDD-18E5583FC7C9}" type="pres">
      <dgm:prSet presAssocID="{1403F8D2-7E6D-4483-9AEB-7F9B763E781D}" presName="theInnerList" presStyleCnt="0"/>
      <dgm:spPr/>
    </dgm:pt>
    <dgm:pt modelId="{0A0BB23A-F2F1-42C5-8F1E-6BA54E2C8DA0}" type="pres">
      <dgm:prSet presAssocID="{A51F0CFC-B43A-46AD-9C9E-5146BD143712}" presName="childNode" presStyleLbl="node1" presStyleIdx="4" presStyleCnt="12">
        <dgm:presLayoutVars>
          <dgm:bulletEnabled val="1"/>
        </dgm:presLayoutVars>
      </dgm:prSet>
      <dgm:spPr/>
    </dgm:pt>
    <dgm:pt modelId="{2BAA5910-924A-485F-BC22-5A47BFE4DD8C}" type="pres">
      <dgm:prSet presAssocID="{A51F0CFC-B43A-46AD-9C9E-5146BD143712}" presName="aSpace2" presStyleCnt="0"/>
      <dgm:spPr/>
    </dgm:pt>
    <dgm:pt modelId="{6A37AF32-90F1-4572-BA6F-96BEAF901E0B}" type="pres">
      <dgm:prSet presAssocID="{1E565A86-2703-4A0F-94BE-BF99C0D9819E}" presName="childNode" presStyleLbl="node1" presStyleIdx="5" presStyleCnt="12">
        <dgm:presLayoutVars>
          <dgm:bulletEnabled val="1"/>
        </dgm:presLayoutVars>
      </dgm:prSet>
      <dgm:spPr/>
    </dgm:pt>
    <dgm:pt modelId="{F62B3475-D364-440F-BF62-A35EF74C9C69}" type="pres">
      <dgm:prSet presAssocID="{1E565A86-2703-4A0F-94BE-BF99C0D9819E}" presName="aSpace2" presStyleCnt="0"/>
      <dgm:spPr/>
    </dgm:pt>
    <dgm:pt modelId="{78570DCC-626F-4C52-BA5D-69FD2DA86912}" type="pres">
      <dgm:prSet presAssocID="{ABDED99B-A39A-49B2-91CB-F24BE5B472B7}" presName="childNode" presStyleLbl="node1" presStyleIdx="6" presStyleCnt="12">
        <dgm:presLayoutVars>
          <dgm:bulletEnabled val="1"/>
        </dgm:presLayoutVars>
      </dgm:prSet>
      <dgm:spPr/>
    </dgm:pt>
    <dgm:pt modelId="{7026FF2A-A50F-420E-9AB0-C8BE9B99F640}" type="pres">
      <dgm:prSet presAssocID="{ABDED99B-A39A-49B2-91CB-F24BE5B472B7}" presName="aSpace2" presStyleCnt="0"/>
      <dgm:spPr/>
    </dgm:pt>
    <dgm:pt modelId="{0507BA3C-1473-43EC-8129-F3CDEE585B25}" type="pres">
      <dgm:prSet presAssocID="{F8D768BA-EAC4-4795-B310-1B52536B4E4D}" presName="childNode" presStyleLbl="node1" presStyleIdx="7" presStyleCnt="12">
        <dgm:presLayoutVars>
          <dgm:bulletEnabled val="1"/>
        </dgm:presLayoutVars>
      </dgm:prSet>
      <dgm:spPr/>
    </dgm:pt>
    <dgm:pt modelId="{1C3A5178-D709-45B7-807B-C58EBDA623BB}" type="pres">
      <dgm:prSet presAssocID="{1403F8D2-7E6D-4483-9AEB-7F9B763E781D}" presName="aSpace" presStyleCnt="0"/>
      <dgm:spPr/>
    </dgm:pt>
    <dgm:pt modelId="{197AA435-A5D2-42AC-AAAA-71646AE728EF}" type="pres">
      <dgm:prSet presAssocID="{239BF668-F6D3-4405-A610-6A348B293799}" presName="compNode" presStyleCnt="0"/>
      <dgm:spPr/>
    </dgm:pt>
    <dgm:pt modelId="{51E6B326-6074-4A26-BD4A-39031EE98C61}" type="pres">
      <dgm:prSet presAssocID="{239BF668-F6D3-4405-A610-6A348B293799}" presName="aNode" presStyleLbl="bgShp" presStyleIdx="2" presStyleCnt="3"/>
      <dgm:spPr/>
    </dgm:pt>
    <dgm:pt modelId="{C49561E1-A508-4B71-8AD1-186058D1513D}" type="pres">
      <dgm:prSet presAssocID="{239BF668-F6D3-4405-A610-6A348B293799}" presName="textNode" presStyleLbl="bgShp" presStyleIdx="2" presStyleCnt="3"/>
      <dgm:spPr/>
    </dgm:pt>
    <dgm:pt modelId="{4699DF2B-0E92-4397-AF15-F7C1F8ACED93}" type="pres">
      <dgm:prSet presAssocID="{239BF668-F6D3-4405-A610-6A348B293799}" presName="compChildNode" presStyleCnt="0"/>
      <dgm:spPr/>
    </dgm:pt>
    <dgm:pt modelId="{748A8766-7E33-4ED1-87DD-E265FC6C25A1}" type="pres">
      <dgm:prSet presAssocID="{239BF668-F6D3-4405-A610-6A348B293799}" presName="theInnerList" presStyleCnt="0"/>
      <dgm:spPr/>
    </dgm:pt>
    <dgm:pt modelId="{10F12690-9C94-4E7E-8AE6-8F620A29C738}" type="pres">
      <dgm:prSet presAssocID="{2C3BA6CF-1C5E-4E9F-AE60-97C119F37AAB}" presName="childNode" presStyleLbl="node1" presStyleIdx="8" presStyleCnt="12">
        <dgm:presLayoutVars>
          <dgm:bulletEnabled val="1"/>
        </dgm:presLayoutVars>
      </dgm:prSet>
      <dgm:spPr/>
    </dgm:pt>
    <dgm:pt modelId="{484B09DA-D993-45F7-A015-60175F9AD92C}" type="pres">
      <dgm:prSet presAssocID="{2C3BA6CF-1C5E-4E9F-AE60-97C119F37AAB}" presName="aSpace2" presStyleCnt="0"/>
      <dgm:spPr/>
    </dgm:pt>
    <dgm:pt modelId="{FF5E9B4D-F1BB-45E7-9908-AA5FE934BCDA}" type="pres">
      <dgm:prSet presAssocID="{78CF75AF-83D2-4936-B719-1B3F77FF03DA}" presName="childNode" presStyleLbl="node1" presStyleIdx="9" presStyleCnt="12">
        <dgm:presLayoutVars>
          <dgm:bulletEnabled val="1"/>
        </dgm:presLayoutVars>
      </dgm:prSet>
      <dgm:spPr/>
    </dgm:pt>
    <dgm:pt modelId="{8CAF609E-15D3-4C62-AA42-665503D6B18C}" type="pres">
      <dgm:prSet presAssocID="{78CF75AF-83D2-4936-B719-1B3F77FF03DA}" presName="aSpace2" presStyleCnt="0"/>
      <dgm:spPr/>
    </dgm:pt>
    <dgm:pt modelId="{BDA77B71-B747-4137-B8EA-567E85185CED}" type="pres">
      <dgm:prSet presAssocID="{86115332-B3D0-4646-8571-E7EAAAB6B607}" presName="childNode" presStyleLbl="node1" presStyleIdx="10" presStyleCnt="12">
        <dgm:presLayoutVars>
          <dgm:bulletEnabled val="1"/>
        </dgm:presLayoutVars>
      </dgm:prSet>
      <dgm:spPr/>
    </dgm:pt>
    <dgm:pt modelId="{909ABA1C-EFB5-4576-8AE7-60D9BE0196F2}" type="pres">
      <dgm:prSet presAssocID="{86115332-B3D0-4646-8571-E7EAAAB6B607}" presName="aSpace2" presStyleCnt="0"/>
      <dgm:spPr/>
    </dgm:pt>
    <dgm:pt modelId="{EF32B72C-108F-4D30-B724-0927E9280557}" type="pres">
      <dgm:prSet presAssocID="{126039BD-4D66-4066-A1B5-911FDC612A7C}" presName="childNode" presStyleLbl="node1" presStyleIdx="11" presStyleCnt="12">
        <dgm:presLayoutVars>
          <dgm:bulletEnabled val="1"/>
        </dgm:presLayoutVars>
      </dgm:prSet>
      <dgm:spPr/>
    </dgm:pt>
  </dgm:ptLst>
  <dgm:cxnLst>
    <dgm:cxn modelId="{D5C9130E-3A4C-4191-B703-BF6ADEF727F3}" type="presOf" srcId="{2C3BA6CF-1C5E-4E9F-AE60-97C119F37AAB}" destId="{10F12690-9C94-4E7E-8AE6-8F620A29C738}" srcOrd="0" destOrd="0" presId="urn:microsoft.com/office/officeart/2005/8/layout/lProcess2"/>
    <dgm:cxn modelId="{0D41CC13-DC51-4DD6-BA9D-FE85DD086CD6}" type="presOf" srcId="{1E565A86-2703-4A0F-94BE-BF99C0D9819E}" destId="{6A37AF32-90F1-4572-BA6F-96BEAF901E0B}" srcOrd="0" destOrd="0" presId="urn:microsoft.com/office/officeart/2005/8/layout/lProcess2"/>
    <dgm:cxn modelId="{4A9F5619-1145-4C71-AB0C-8FE761C3D325}" type="presOf" srcId="{1403F8D2-7E6D-4483-9AEB-7F9B763E781D}" destId="{68E92E6C-5A32-441F-96C2-C90972495BA7}" srcOrd="0" destOrd="0" presId="urn:microsoft.com/office/officeart/2005/8/layout/lProcess2"/>
    <dgm:cxn modelId="{85605321-A04B-4DC4-BF9A-843F8B93748E}" type="presOf" srcId="{239BF668-F6D3-4405-A610-6A348B293799}" destId="{51E6B326-6074-4A26-BD4A-39031EE98C61}" srcOrd="0" destOrd="0" presId="urn:microsoft.com/office/officeart/2005/8/layout/lProcess2"/>
    <dgm:cxn modelId="{33D3802E-6471-43A6-A801-127A5F25C18D}" srcId="{1403F8D2-7E6D-4483-9AEB-7F9B763E781D}" destId="{ABDED99B-A39A-49B2-91CB-F24BE5B472B7}" srcOrd="2" destOrd="0" parTransId="{4AB5B729-E3BF-403C-8EAE-1129B9759F49}" sibTransId="{142EEB89-A25C-41D3-8F8F-9168B547019F}"/>
    <dgm:cxn modelId="{CCB74730-2878-4744-B068-0A99E4E8F5D0}" type="presOf" srcId="{A51F0CFC-B43A-46AD-9C9E-5146BD143712}" destId="{0A0BB23A-F2F1-42C5-8F1E-6BA54E2C8DA0}" srcOrd="0" destOrd="0" presId="urn:microsoft.com/office/officeart/2005/8/layout/lProcess2"/>
    <dgm:cxn modelId="{CD6AC441-6934-4888-9772-340043044FF3}" type="presOf" srcId="{F8D768BA-EAC4-4795-B310-1B52536B4E4D}" destId="{0507BA3C-1473-43EC-8129-F3CDEE585B25}" srcOrd="0" destOrd="0" presId="urn:microsoft.com/office/officeart/2005/8/layout/lProcess2"/>
    <dgm:cxn modelId="{EF3CEF61-5FB3-4572-8944-A52AD743536C}" srcId="{239BF668-F6D3-4405-A610-6A348B293799}" destId="{86115332-B3D0-4646-8571-E7EAAAB6B607}" srcOrd="2" destOrd="0" parTransId="{17C6B0D6-4F2E-43A2-85F2-1ED163BC31EF}" sibTransId="{A7CC7CDC-F4F8-400B-886D-3231F24F1100}"/>
    <dgm:cxn modelId="{9FE9FD64-2ABF-4509-B21D-19BEC52194BD}" srcId="{BF641FE9-82AD-4045-9AED-BA5F95E37A49}" destId="{0E07ED83-07C1-44A3-B161-8D2F6ECB8136}" srcOrd="0" destOrd="0" parTransId="{9FFBB99C-8607-4326-8126-5B3787A1CD81}" sibTransId="{D2057D5B-62EB-4296-AA68-DDD416023EE9}"/>
    <dgm:cxn modelId="{22D2EE47-2DDC-41C8-9DD1-2EA2D4BC6AC7}" srcId="{BF641FE9-82AD-4045-9AED-BA5F95E37A49}" destId="{1403F8D2-7E6D-4483-9AEB-7F9B763E781D}" srcOrd="1" destOrd="0" parTransId="{79954CB5-5F41-4446-9140-FC283B3CA436}" sibTransId="{B243A387-79FF-41F4-A26E-751CDD81D089}"/>
    <dgm:cxn modelId="{EF08756C-E099-480D-9371-CC3453C79478}" srcId="{BF641FE9-82AD-4045-9AED-BA5F95E37A49}" destId="{239BF668-F6D3-4405-A610-6A348B293799}" srcOrd="2" destOrd="0" parTransId="{9593ABBD-F1BD-4995-84CD-6014BAAC4703}" sibTransId="{7AA79554-E44B-4232-B6BE-FAD66FFD626B}"/>
    <dgm:cxn modelId="{DD2CF26F-FA60-494F-AA0B-CB2F9B281EFE}" srcId="{1403F8D2-7E6D-4483-9AEB-7F9B763E781D}" destId="{F8D768BA-EAC4-4795-B310-1B52536B4E4D}" srcOrd="3" destOrd="0" parTransId="{8D09E476-ADFA-4A12-89B8-70788684E898}" sibTransId="{45F5E85C-3C0E-413E-B759-8FC98F9FB8BF}"/>
    <dgm:cxn modelId="{AAAD5553-DBD8-4D30-89CD-B10DABF4E91E}" type="presOf" srcId="{1403F8D2-7E6D-4483-9AEB-7F9B763E781D}" destId="{6A2E0207-629D-4082-AD76-02B241C495B7}" srcOrd="1" destOrd="0" presId="urn:microsoft.com/office/officeart/2005/8/layout/lProcess2"/>
    <dgm:cxn modelId="{E6765056-462C-462B-BEF1-FFE1C7954835}" srcId="{0E07ED83-07C1-44A3-B161-8D2F6ECB8136}" destId="{563F97EC-55A9-43F1-AF5B-1E9A655521B9}" srcOrd="2" destOrd="0" parTransId="{330A519B-A809-4C38-81F1-5F3FC47808EC}" sibTransId="{26F08E43-CCC3-48DA-A5C6-BD398E783B49}"/>
    <dgm:cxn modelId="{C40FCE7A-89EA-4127-9AB0-EFCA94C896F5}" srcId="{239BF668-F6D3-4405-A610-6A348B293799}" destId="{2C3BA6CF-1C5E-4E9F-AE60-97C119F37AAB}" srcOrd="0" destOrd="0" parTransId="{386E57A2-6970-4987-AFF2-2CE17120BBE2}" sibTransId="{2AC9AA71-F946-45CF-B3AE-5302B6A89D3C}"/>
    <dgm:cxn modelId="{B36FB97C-A995-4E17-92D0-0F7A9B9D5681}" type="presOf" srcId="{0E07ED83-07C1-44A3-B161-8D2F6ECB8136}" destId="{74CF1265-E0DB-45DB-8FDA-62172093C058}" srcOrd="0" destOrd="0" presId="urn:microsoft.com/office/officeart/2005/8/layout/lProcess2"/>
    <dgm:cxn modelId="{198D257E-98AC-4D61-ABED-28E46F8DFBAC}" srcId="{0E07ED83-07C1-44A3-B161-8D2F6ECB8136}" destId="{EA722505-5617-47E3-AE76-7BB0BC35C171}" srcOrd="3" destOrd="0" parTransId="{D604597C-759B-4203-B11C-5C6374411349}" sibTransId="{9F6EF653-8C35-44B0-BF4E-A2C25E87B0D6}"/>
    <dgm:cxn modelId="{3852C480-604F-41E6-AA59-06795520F897}" type="presOf" srcId="{78CF75AF-83D2-4936-B719-1B3F77FF03DA}" destId="{FF5E9B4D-F1BB-45E7-9908-AA5FE934BCDA}" srcOrd="0" destOrd="0" presId="urn:microsoft.com/office/officeart/2005/8/layout/lProcess2"/>
    <dgm:cxn modelId="{372E038A-3AEB-4553-B37E-5D36852E8EFB}" type="presOf" srcId="{126039BD-4D66-4066-A1B5-911FDC612A7C}" destId="{EF32B72C-108F-4D30-B724-0927E9280557}" srcOrd="0" destOrd="0" presId="urn:microsoft.com/office/officeart/2005/8/layout/lProcess2"/>
    <dgm:cxn modelId="{862A1090-9561-46B1-806B-C26A7BEAD2E7}" type="presOf" srcId="{71F150D1-AFF9-47AA-A515-F15F49F05ACC}" destId="{18BD7D84-6ED2-4137-A1FD-C7F1064EA2DE}" srcOrd="0" destOrd="0" presId="urn:microsoft.com/office/officeart/2005/8/layout/lProcess2"/>
    <dgm:cxn modelId="{CCC7AB90-8CA5-496C-A98D-60701DA147C1}" srcId="{239BF668-F6D3-4405-A610-6A348B293799}" destId="{78CF75AF-83D2-4936-B719-1B3F77FF03DA}" srcOrd="1" destOrd="0" parTransId="{C4DAB164-1A75-4A82-916D-9B4BC5414F59}" sibTransId="{5E828FED-0BB1-427F-B78A-739969E26867}"/>
    <dgm:cxn modelId="{49BA2299-8B7E-4305-8C27-D181FB1F3C3B}" type="presOf" srcId="{0E07ED83-07C1-44A3-B161-8D2F6ECB8136}" destId="{11778656-C55F-4EBE-8A51-3AC0B279206B}" srcOrd="1" destOrd="0" presId="urn:microsoft.com/office/officeart/2005/8/layout/lProcess2"/>
    <dgm:cxn modelId="{3C11659F-C4DF-4C33-9838-8C5295ABB0D3}" type="presOf" srcId="{FFB801F6-AC46-457E-B560-B76B77736E5C}" destId="{56DC7988-5AE8-4C93-AEB2-971283E14787}" srcOrd="0" destOrd="0" presId="urn:microsoft.com/office/officeart/2005/8/layout/lProcess2"/>
    <dgm:cxn modelId="{2F8CDA9F-4C2F-48DB-A3D9-17A019357AB7}" type="presOf" srcId="{239BF668-F6D3-4405-A610-6A348B293799}" destId="{C49561E1-A508-4B71-8AD1-186058D1513D}" srcOrd="1" destOrd="0" presId="urn:microsoft.com/office/officeart/2005/8/layout/lProcess2"/>
    <dgm:cxn modelId="{5E3F08A2-56D0-4930-97FD-53A9D8A57784}" type="presOf" srcId="{BF641FE9-82AD-4045-9AED-BA5F95E37A49}" destId="{F0174515-FD36-42BE-B315-1D6E000D8981}" srcOrd="0" destOrd="0" presId="urn:microsoft.com/office/officeart/2005/8/layout/lProcess2"/>
    <dgm:cxn modelId="{6709D5A3-9B10-4E54-A265-8D0BAE673E19}" srcId="{1403F8D2-7E6D-4483-9AEB-7F9B763E781D}" destId="{A51F0CFC-B43A-46AD-9C9E-5146BD143712}" srcOrd="0" destOrd="0" parTransId="{7F213485-4F4A-44DE-9651-2E0EFC2E6505}" sibTransId="{1F206C0A-4B27-4813-BCC3-F4F41AB06F0D}"/>
    <dgm:cxn modelId="{CB3650A5-F3A0-44CB-9D8C-B05CD7D3A990}" type="presOf" srcId="{ABDED99B-A39A-49B2-91CB-F24BE5B472B7}" destId="{78570DCC-626F-4C52-BA5D-69FD2DA86912}" srcOrd="0" destOrd="0" presId="urn:microsoft.com/office/officeart/2005/8/layout/lProcess2"/>
    <dgm:cxn modelId="{939BC0A9-D466-43E6-8D87-4FF1F75325FB}" srcId="{0E07ED83-07C1-44A3-B161-8D2F6ECB8136}" destId="{71F150D1-AFF9-47AA-A515-F15F49F05ACC}" srcOrd="1" destOrd="0" parTransId="{B893EA6E-1E7D-477E-A293-04BDAD65C4FD}" sibTransId="{853BCB73-6513-4DC7-9873-284DA9F54EE9}"/>
    <dgm:cxn modelId="{02E062B0-2D02-4D66-BB9D-CA776374119F}" type="presOf" srcId="{EA722505-5617-47E3-AE76-7BB0BC35C171}" destId="{8108079C-C30A-451A-B5DA-55EB7DDBCB09}" srcOrd="0" destOrd="0" presId="urn:microsoft.com/office/officeart/2005/8/layout/lProcess2"/>
    <dgm:cxn modelId="{C1E8ACBE-9663-4664-A374-7A1DF4598FCE}" srcId="{0E07ED83-07C1-44A3-B161-8D2F6ECB8136}" destId="{FFB801F6-AC46-457E-B560-B76B77736E5C}" srcOrd="0" destOrd="0" parTransId="{469C2708-7B0D-4F67-BD24-677DC2DBEAD6}" sibTransId="{EBBE6254-0A1A-4497-B3FE-606DFCE0BCD5}"/>
    <dgm:cxn modelId="{261CF0D0-1FB8-4FEB-90CF-FE29E9B2B68B}" srcId="{1403F8D2-7E6D-4483-9AEB-7F9B763E781D}" destId="{1E565A86-2703-4A0F-94BE-BF99C0D9819E}" srcOrd="1" destOrd="0" parTransId="{95D2B1A7-5308-466F-B6AB-1EB1D9135883}" sibTransId="{FF2B2B21-0AB0-4E5C-9F8F-42FADD4B674A}"/>
    <dgm:cxn modelId="{0CF572E0-CA41-435D-B8D2-29F8E5104F33}" srcId="{239BF668-F6D3-4405-A610-6A348B293799}" destId="{126039BD-4D66-4066-A1B5-911FDC612A7C}" srcOrd="3" destOrd="0" parTransId="{96C8ED85-7E5F-47D5-BEA9-0B8BF4D62548}" sibTransId="{CB397182-E82E-49B7-B9FA-1F0C841B64F2}"/>
    <dgm:cxn modelId="{8C5819E9-3314-4206-82C9-384E507944B7}" type="presOf" srcId="{563F97EC-55A9-43F1-AF5B-1E9A655521B9}" destId="{DC115A8A-FD09-499C-AC02-E46F8E3F0BCA}" srcOrd="0" destOrd="0" presId="urn:microsoft.com/office/officeart/2005/8/layout/lProcess2"/>
    <dgm:cxn modelId="{0C0E05F5-CA32-4A49-B474-257DAFF28F3E}" type="presOf" srcId="{86115332-B3D0-4646-8571-E7EAAAB6B607}" destId="{BDA77B71-B747-4137-B8EA-567E85185CED}" srcOrd="0" destOrd="0" presId="urn:microsoft.com/office/officeart/2005/8/layout/lProcess2"/>
    <dgm:cxn modelId="{AD2AD675-3EB4-4410-8B6E-2C065BE1052B}" type="presParOf" srcId="{F0174515-FD36-42BE-B315-1D6E000D8981}" destId="{B7F1F80B-6171-4A8C-B6A9-F77D9A5560B8}" srcOrd="0" destOrd="0" presId="urn:microsoft.com/office/officeart/2005/8/layout/lProcess2"/>
    <dgm:cxn modelId="{001A39A8-5902-4FE2-98D5-64CBD503AB36}" type="presParOf" srcId="{B7F1F80B-6171-4A8C-B6A9-F77D9A5560B8}" destId="{74CF1265-E0DB-45DB-8FDA-62172093C058}" srcOrd="0" destOrd="0" presId="urn:microsoft.com/office/officeart/2005/8/layout/lProcess2"/>
    <dgm:cxn modelId="{903FE0D8-FEA6-46A9-B821-EA746564D3CF}" type="presParOf" srcId="{B7F1F80B-6171-4A8C-B6A9-F77D9A5560B8}" destId="{11778656-C55F-4EBE-8A51-3AC0B279206B}" srcOrd="1" destOrd="0" presId="urn:microsoft.com/office/officeart/2005/8/layout/lProcess2"/>
    <dgm:cxn modelId="{EE661B8B-ED6D-4BBA-8EF8-2B84927F1AA6}" type="presParOf" srcId="{B7F1F80B-6171-4A8C-B6A9-F77D9A5560B8}" destId="{149EC209-C85F-438C-9B7A-0DE742E99377}" srcOrd="2" destOrd="0" presId="urn:microsoft.com/office/officeart/2005/8/layout/lProcess2"/>
    <dgm:cxn modelId="{1FAED799-E082-460A-9B6F-27C0DE7CA439}" type="presParOf" srcId="{149EC209-C85F-438C-9B7A-0DE742E99377}" destId="{15D8ABF5-B2E9-4B86-99CA-82141E5AF314}" srcOrd="0" destOrd="0" presId="urn:microsoft.com/office/officeart/2005/8/layout/lProcess2"/>
    <dgm:cxn modelId="{34EF1733-2A8F-4FB0-9439-3BAB265BECFE}" type="presParOf" srcId="{15D8ABF5-B2E9-4B86-99CA-82141E5AF314}" destId="{56DC7988-5AE8-4C93-AEB2-971283E14787}" srcOrd="0" destOrd="0" presId="urn:microsoft.com/office/officeart/2005/8/layout/lProcess2"/>
    <dgm:cxn modelId="{627FFA77-D74A-4F2C-8D08-0547C36BB738}" type="presParOf" srcId="{15D8ABF5-B2E9-4B86-99CA-82141E5AF314}" destId="{02479E44-0CD7-4331-BA88-34A8EC8761C0}" srcOrd="1" destOrd="0" presId="urn:microsoft.com/office/officeart/2005/8/layout/lProcess2"/>
    <dgm:cxn modelId="{C658B87D-6FAF-47CA-B487-BBE472B9F27E}" type="presParOf" srcId="{15D8ABF5-B2E9-4B86-99CA-82141E5AF314}" destId="{18BD7D84-6ED2-4137-A1FD-C7F1064EA2DE}" srcOrd="2" destOrd="0" presId="urn:microsoft.com/office/officeart/2005/8/layout/lProcess2"/>
    <dgm:cxn modelId="{D72A9FC0-29A9-40DE-90AE-7B4135643158}" type="presParOf" srcId="{15D8ABF5-B2E9-4B86-99CA-82141E5AF314}" destId="{9713D246-C345-4634-83B1-39D05A3108B0}" srcOrd="3" destOrd="0" presId="urn:microsoft.com/office/officeart/2005/8/layout/lProcess2"/>
    <dgm:cxn modelId="{A1DA411C-2AB6-4D28-872F-359A655884A1}" type="presParOf" srcId="{15D8ABF5-B2E9-4B86-99CA-82141E5AF314}" destId="{DC115A8A-FD09-499C-AC02-E46F8E3F0BCA}" srcOrd="4" destOrd="0" presId="urn:microsoft.com/office/officeart/2005/8/layout/lProcess2"/>
    <dgm:cxn modelId="{E9778130-AB2B-48ED-BD9C-D937D032DC03}" type="presParOf" srcId="{15D8ABF5-B2E9-4B86-99CA-82141E5AF314}" destId="{F73D5895-31D7-41FE-A518-1556C0898473}" srcOrd="5" destOrd="0" presId="urn:microsoft.com/office/officeart/2005/8/layout/lProcess2"/>
    <dgm:cxn modelId="{A82E4657-9F4E-4634-BE97-2660887A3067}" type="presParOf" srcId="{15D8ABF5-B2E9-4B86-99CA-82141E5AF314}" destId="{8108079C-C30A-451A-B5DA-55EB7DDBCB09}" srcOrd="6" destOrd="0" presId="urn:microsoft.com/office/officeart/2005/8/layout/lProcess2"/>
    <dgm:cxn modelId="{E3FDBE82-1666-4EA1-B548-5297BED3D32D}" type="presParOf" srcId="{F0174515-FD36-42BE-B315-1D6E000D8981}" destId="{6E10588D-DE32-425C-8607-5DE6FD755264}" srcOrd="1" destOrd="0" presId="urn:microsoft.com/office/officeart/2005/8/layout/lProcess2"/>
    <dgm:cxn modelId="{69462CD7-1F0B-423E-B734-D1FCFD94FF34}" type="presParOf" srcId="{F0174515-FD36-42BE-B315-1D6E000D8981}" destId="{693C7068-42A9-4902-BCC6-8324AA4E2A03}" srcOrd="2" destOrd="0" presId="urn:microsoft.com/office/officeart/2005/8/layout/lProcess2"/>
    <dgm:cxn modelId="{B75490FC-DDEB-4BE7-AA88-68A1CF62C490}" type="presParOf" srcId="{693C7068-42A9-4902-BCC6-8324AA4E2A03}" destId="{68E92E6C-5A32-441F-96C2-C90972495BA7}" srcOrd="0" destOrd="0" presId="urn:microsoft.com/office/officeart/2005/8/layout/lProcess2"/>
    <dgm:cxn modelId="{4E55C980-7680-4921-96BD-54E0EBD8926B}" type="presParOf" srcId="{693C7068-42A9-4902-BCC6-8324AA4E2A03}" destId="{6A2E0207-629D-4082-AD76-02B241C495B7}" srcOrd="1" destOrd="0" presId="urn:microsoft.com/office/officeart/2005/8/layout/lProcess2"/>
    <dgm:cxn modelId="{9A175D41-0378-483D-90EC-A3C14C0FFFBC}" type="presParOf" srcId="{693C7068-42A9-4902-BCC6-8324AA4E2A03}" destId="{44552D3D-516C-4836-A80F-FF0D5FF00469}" srcOrd="2" destOrd="0" presId="urn:microsoft.com/office/officeart/2005/8/layout/lProcess2"/>
    <dgm:cxn modelId="{4D3F5C46-5A1B-4916-A3F4-C24121990322}" type="presParOf" srcId="{44552D3D-516C-4836-A80F-FF0D5FF00469}" destId="{981EB2AE-BED8-49FC-BFDD-18E5583FC7C9}" srcOrd="0" destOrd="0" presId="urn:microsoft.com/office/officeart/2005/8/layout/lProcess2"/>
    <dgm:cxn modelId="{1B40B8E0-DC4E-46AE-81D6-A26B25AB0A77}" type="presParOf" srcId="{981EB2AE-BED8-49FC-BFDD-18E5583FC7C9}" destId="{0A0BB23A-F2F1-42C5-8F1E-6BA54E2C8DA0}" srcOrd="0" destOrd="0" presId="urn:microsoft.com/office/officeart/2005/8/layout/lProcess2"/>
    <dgm:cxn modelId="{7A1F1979-A3A4-4328-9B75-ABCDDDD4F2DB}" type="presParOf" srcId="{981EB2AE-BED8-49FC-BFDD-18E5583FC7C9}" destId="{2BAA5910-924A-485F-BC22-5A47BFE4DD8C}" srcOrd="1" destOrd="0" presId="urn:microsoft.com/office/officeart/2005/8/layout/lProcess2"/>
    <dgm:cxn modelId="{C272CAEE-EBFE-4FCB-AC2A-A82E9B6BC107}" type="presParOf" srcId="{981EB2AE-BED8-49FC-BFDD-18E5583FC7C9}" destId="{6A37AF32-90F1-4572-BA6F-96BEAF901E0B}" srcOrd="2" destOrd="0" presId="urn:microsoft.com/office/officeart/2005/8/layout/lProcess2"/>
    <dgm:cxn modelId="{EE789186-92C8-481F-A5A2-6450E56865FB}" type="presParOf" srcId="{981EB2AE-BED8-49FC-BFDD-18E5583FC7C9}" destId="{F62B3475-D364-440F-BF62-A35EF74C9C69}" srcOrd="3" destOrd="0" presId="urn:microsoft.com/office/officeart/2005/8/layout/lProcess2"/>
    <dgm:cxn modelId="{3E7C642F-2735-4DCA-8ED7-D2DEDFEF440A}" type="presParOf" srcId="{981EB2AE-BED8-49FC-BFDD-18E5583FC7C9}" destId="{78570DCC-626F-4C52-BA5D-69FD2DA86912}" srcOrd="4" destOrd="0" presId="urn:microsoft.com/office/officeart/2005/8/layout/lProcess2"/>
    <dgm:cxn modelId="{0EDC80FF-87D7-4E0A-BA23-77C35C7C87BA}" type="presParOf" srcId="{981EB2AE-BED8-49FC-BFDD-18E5583FC7C9}" destId="{7026FF2A-A50F-420E-9AB0-C8BE9B99F640}" srcOrd="5" destOrd="0" presId="urn:microsoft.com/office/officeart/2005/8/layout/lProcess2"/>
    <dgm:cxn modelId="{FB98F599-9C61-440E-B230-83752C31EF1C}" type="presParOf" srcId="{981EB2AE-BED8-49FC-BFDD-18E5583FC7C9}" destId="{0507BA3C-1473-43EC-8129-F3CDEE585B25}" srcOrd="6" destOrd="0" presId="urn:microsoft.com/office/officeart/2005/8/layout/lProcess2"/>
    <dgm:cxn modelId="{F8CBEEEF-C23F-4A2F-8691-876FE1598023}" type="presParOf" srcId="{F0174515-FD36-42BE-B315-1D6E000D8981}" destId="{1C3A5178-D709-45B7-807B-C58EBDA623BB}" srcOrd="3" destOrd="0" presId="urn:microsoft.com/office/officeart/2005/8/layout/lProcess2"/>
    <dgm:cxn modelId="{F3E39D44-52C5-43C0-94D8-319A0C9F8473}" type="presParOf" srcId="{F0174515-FD36-42BE-B315-1D6E000D8981}" destId="{197AA435-A5D2-42AC-AAAA-71646AE728EF}" srcOrd="4" destOrd="0" presId="urn:microsoft.com/office/officeart/2005/8/layout/lProcess2"/>
    <dgm:cxn modelId="{3741F377-DE78-4BE9-B60F-100E7CB9A035}" type="presParOf" srcId="{197AA435-A5D2-42AC-AAAA-71646AE728EF}" destId="{51E6B326-6074-4A26-BD4A-39031EE98C61}" srcOrd="0" destOrd="0" presId="urn:microsoft.com/office/officeart/2005/8/layout/lProcess2"/>
    <dgm:cxn modelId="{2A6E4AE4-C6EE-44BB-BE27-D83B21FEE3C4}" type="presParOf" srcId="{197AA435-A5D2-42AC-AAAA-71646AE728EF}" destId="{C49561E1-A508-4B71-8AD1-186058D1513D}" srcOrd="1" destOrd="0" presId="urn:microsoft.com/office/officeart/2005/8/layout/lProcess2"/>
    <dgm:cxn modelId="{2065C299-3131-4310-ABFC-36472F36ABB3}" type="presParOf" srcId="{197AA435-A5D2-42AC-AAAA-71646AE728EF}" destId="{4699DF2B-0E92-4397-AF15-F7C1F8ACED93}" srcOrd="2" destOrd="0" presId="urn:microsoft.com/office/officeart/2005/8/layout/lProcess2"/>
    <dgm:cxn modelId="{5201064C-6602-46B1-B85C-1DD483BB427C}" type="presParOf" srcId="{4699DF2B-0E92-4397-AF15-F7C1F8ACED93}" destId="{748A8766-7E33-4ED1-87DD-E265FC6C25A1}" srcOrd="0" destOrd="0" presId="urn:microsoft.com/office/officeart/2005/8/layout/lProcess2"/>
    <dgm:cxn modelId="{856FF757-AD1B-4F54-8A16-EC5011DA8786}" type="presParOf" srcId="{748A8766-7E33-4ED1-87DD-E265FC6C25A1}" destId="{10F12690-9C94-4E7E-8AE6-8F620A29C738}" srcOrd="0" destOrd="0" presId="urn:microsoft.com/office/officeart/2005/8/layout/lProcess2"/>
    <dgm:cxn modelId="{993E5902-D59E-4204-A4C9-A8F4F1094872}" type="presParOf" srcId="{748A8766-7E33-4ED1-87DD-E265FC6C25A1}" destId="{484B09DA-D993-45F7-A015-60175F9AD92C}" srcOrd="1" destOrd="0" presId="urn:microsoft.com/office/officeart/2005/8/layout/lProcess2"/>
    <dgm:cxn modelId="{B4DA5CF1-7222-42AB-934B-B931C29D86AE}" type="presParOf" srcId="{748A8766-7E33-4ED1-87DD-E265FC6C25A1}" destId="{FF5E9B4D-F1BB-45E7-9908-AA5FE934BCDA}" srcOrd="2" destOrd="0" presId="urn:microsoft.com/office/officeart/2005/8/layout/lProcess2"/>
    <dgm:cxn modelId="{03414C8C-0E47-4DF2-8A87-F62651602F72}" type="presParOf" srcId="{748A8766-7E33-4ED1-87DD-E265FC6C25A1}" destId="{8CAF609E-15D3-4C62-AA42-665503D6B18C}" srcOrd="3" destOrd="0" presId="urn:microsoft.com/office/officeart/2005/8/layout/lProcess2"/>
    <dgm:cxn modelId="{BFED4AA9-65D2-44CA-872C-F29111BAA073}" type="presParOf" srcId="{748A8766-7E33-4ED1-87DD-E265FC6C25A1}" destId="{BDA77B71-B747-4137-B8EA-567E85185CED}" srcOrd="4" destOrd="0" presId="urn:microsoft.com/office/officeart/2005/8/layout/lProcess2"/>
    <dgm:cxn modelId="{454EFF1A-3E3C-4901-B500-B5A9E945C479}" type="presParOf" srcId="{748A8766-7E33-4ED1-87DD-E265FC6C25A1}" destId="{909ABA1C-EFB5-4576-8AE7-60D9BE0196F2}" srcOrd="5" destOrd="0" presId="urn:microsoft.com/office/officeart/2005/8/layout/lProcess2"/>
    <dgm:cxn modelId="{691587BA-BACC-4D02-A7F2-CEA958E30C7B}" type="presParOf" srcId="{748A8766-7E33-4ED1-87DD-E265FC6C25A1}" destId="{EF32B72C-108F-4D30-B724-0927E9280557}"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81DF6F-9CA9-4A4E-9813-4FA4E601EB6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PA"/>
        </a:p>
      </dgm:t>
    </dgm:pt>
    <dgm:pt modelId="{FE012A9B-2C5F-463D-B7DB-F51488DD3DB4}">
      <dgm:prSet phldrT="[Texto]" custT="1"/>
      <dgm:spPr/>
      <dgm:t>
        <a:bodyPr/>
        <a:lstStyle/>
        <a:p>
          <a:r>
            <a:rPr lang="es-ES" sz="3600" b="1" dirty="0"/>
            <a:t>Falta de Conocimiento</a:t>
          </a:r>
          <a:endParaRPr lang="es-PA" sz="3600" b="1" dirty="0"/>
        </a:p>
      </dgm:t>
    </dgm:pt>
    <dgm:pt modelId="{3FE1DF2C-1D1A-4311-AEA9-F6FCA0D21645}" type="parTrans" cxnId="{EAB27EEE-FE74-4DB3-9628-C9BB8B1E1431}">
      <dgm:prSet/>
      <dgm:spPr/>
      <dgm:t>
        <a:bodyPr/>
        <a:lstStyle/>
        <a:p>
          <a:endParaRPr lang="es-PA" sz="1000"/>
        </a:p>
      </dgm:t>
    </dgm:pt>
    <dgm:pt modelId="{6C79AA14-4161-4C0D-9338-A37B5A99A7A0}" type="sibTrans" cxnId="{EAB27EEE-FE74-4DB3-9628-C9BB8B1E1431}">
      <dgm:prSet/>
      <dgm:spPr/>
      <dgm:t>
        <a:bodyPr/>
        <a:lstStyle/>
        <a:p>
          <a:endParaRPr lang="es-PA" sz="1000"/>
        </a:p>
      </dgm:t>
    </dgm:pt>
    <dgm:pt modelId="{C957BAD4-2BAC-4E5D-B896-B03948B9E74C}">
      <dgm:prSet phldrT="[Texto]" custT="1"/>
      <dgm:spPr/>
      <dgm:t>
        <a:bodyPr/>
        <a:lstStyle/>
        <a:p>
          <a:r>
            <a:rPr lang="es-ES" sz="2400" dirty="0"/>
            <a:t>Documentos legales de los acuerdos son muy complejos</a:t>
          </a:r>
          <a:endParaRPr lang="es-PA" sz="2400" dirty="0"/>
        </a:p>
      </dgm:t>
    </dgm:pt>
    <dgm:pt modelId="{413F10B3-6B7F-4233-BA2B-6515417A9D88}" type="parTrans" cxnId="{82440FF6-DF9E-45E6-9CBA-0E97E7194C13}">
      <dgm:prSet/>
      <dgm:spPr/>
      <dgm:t>
        <a:bodyPr/>
        <a:lstStyle/>
        <a:p>
          <a:endParaRPr lang="es-PA" sz="1000"/>
        </a:p>
      </dgm:t>
    </dgm:pt>
    <dgm:pt modelId="{17C074AC-FB28-49DC-85CB-A379AC666AE9}" type="sibTrans" cxnId="{82440FF6-DF9E-45E6-9CBA-0E97E7194C13}">
      <dgm:prSet/>
      <dgm:spPr/>
      <dgm:t>
        <a:bodyPr/>
        <a:lstStyle/>
        <a:p>
          <a:endParaRPr lang="es-PA" sz="1000"/>
        </a:p>
      </dgm:t>
    </dgm:pt>
    <dgm:pt modelId="{CEDAAD8D-4AD0-4DA0-BD14-49C515FAF86A}">
      <dgm:prSet phldrT="[Texto]" custT="1"/>
      <dgm:spPr/>
      <dgm:t>
        <a:bodyPr/>
        <a:lstStyle/>
        <a:p>
          <a:r>
            <a:rPr lang="es-ES" sz="2400" dirty="0"/>
            <a:t>Escasa divulgación oficial de los logros obtenidos</a:t>
          </a:r>
          <a:endParaRPr lang="es-PA" sz="2400" dirty="0"/>
        </a:p>
      </dgm:t>
    </dgm:pt>
    <dgm:pt modelId="{28B4BF47-15F0-4335-80B4-8E8FA9DDEFED}" type="parTrans" cxnId="{99BC167A-E374-4BFE-AA6D-759E584624D1}">
      <dgm:prSet/>
      <dgm:spPr/>
      <dgm:t>
        <a:bodyPr/>
        <a:lstStyle/>
        <a:p>
          <a:endParaRPr lang="es-PA" sz="1000"/>
        </a:p>
      </dgm:t>
    </dgm:pt>
    <dgm:pt modelId="{1269AB64-A034-4927-BE3F-82584ABCF68E}" type="sibTrans" cxnId="{99BC167A-E374-4BFE-AA6D-759E584624D1}">
      <dgm:prSet/>
      <dgm:spPr/>
      <dgm:t>
        <a:bodyPr/>
        <a:lstStyle/>
        <a:p>
          <a:endParaRPr lang="es-PA" sz="1000"/>
        </a:p>
      </dgm:t>
    </dgm:pt>
    <dgm:pt modelId="{17D16528-2D25-449F-B514-757775A52334}">
      <dgm:prSet phldrT="[Texto]" custT="1"/>
      <dgm:spPr/>
      <dgm:t>
        <a:bodyPr/>
        <a:lstStyle/>
        <a:p>
          <a:r>
            <a:rPr lang="es-ES" sz="3600" b="1" dirty="0"/>
            <a:t>Insuficiente Capacitación</a:t>
          </a:r>
          <a:endParaRPr lang="es-PA" sz="3600" b="1" dirty="0"/>
        </a:p>
      </dgm:t>
    </dgm:pt>
    <dgm:pt modelId="{4B359B77-7A6A-4282-8105-B4151E0A6027}" type="parTrans" cxnId="{2FC78006-043A-41CD-B592-BC9BCC3D95FA}">
      <dgm:prSet/>
      <dgm:spPr/>
      <dgm:t>
        <a:bodyPr/>
        <a:lstStyle/>
        <a:p>
          <a:endParaRPr lang="es-PA" sz="1000"/>
        </a:p>
      </dgm:t>
    </dgm:pt>
    <dgm:pt modelId="{68EC246E-4DD0-42B8-AB21-69952F77DB2B}" type="sibTrans" cxnId="{2FC78006-043A-41CD-B592-BC9BCC3D95FA}">
      <dgm:prSet/>
      <dgm:spPr/>
      <dgm:t>
        <a:bodyPr/>
        <a:lstStyle/>
        <a:p>
          <a:endParaRPr lang="es-PA" sz="1000"/>
        </a:p>
      </dgm:t>
    </dgm:pt>
    <dgm:pt modelId="{8815DE96-3AC1-478A-AE47-D53CFCDE4684}">
      <dgm:prSet phldrT="[Texto]" custT="1"/>
      <dgm:spPr/>
      <dgm:t>
        <a:bodyPr/>
        <a:lstStyle/>
        <a:p>
          <a:r>
            <a:rPr lang="es-ES" sz="2400" dirty="0"/>
            <a:t>Perfil de Demanda en los mercados internacionales</a:t>
          </a:r>
          <a:endParaRPr lang="es-PA" sz="2400" dirty="0"/>
        </a:p>
      </dgm:t>
    </dgm:pt>
    <dgm:pt modelId="{53C6BC39-10B1-4372-9D05-AAF23A5F7522}" type="parTrans" cxnId="{361B101D-485B-4C3D-A20C-13348563ADC5}">
      <dgm:prSet/>
      <dgm:spPr/>
      <dgm:t>
        <a:bodyPr/>
        <a:lstStyle/>
        <a:p>
          <a:endParaRPr lang="es-PA" sz="1000"/>
        </a:p>
      </dgm:t>
    </dgm:pt>
    <dgm:pt modelId="{21DD38BD-591D-4860-A86D-A1A3B94E9B29}" type="sibTrans" cxnId="{361B101D-485B-4C3D-A20C-13348563ADC5}">
      <dgm:prSet/>
      <dgm:spPr/>
      <dgm:t>
        <a:bodyPr/>
        <a:lstStyle/>
        <a:p>
          <a:endParaRPr lang="es-PA" sz="1000"/>
        </a:p>
      </dgm:t>
    </dgm:pt>
    <dgm:pt modelId="{DE7B9368-0234-4991-95A8-5207001EB42A}">
      <dgm:prSet phldrT="[Texto]" custT="1"/>
      <dgm:spPr/>
      <dgm:t>
        <a:bodyPr/>
        <a:lstStyle/>
        <a:p>
          <a:r>
            <a:rPr lang="es-ES" sz="2400" dirty="0"/>
            <a:t>Cómo cumplir con requerimientos de los mercados meta</a:t>
          </a:r>
          <a:endParaRPr lang="es-PA" sz="2400" dirty="0"/>
        </a:p>
      </dgm:t>
    </dgm:pt>
    <dgm:pt modelId="{DF401059-A4B3-40F6-8D39-851E8DB5AC47}" type="parTrans" cxnId="{D72CE250-52E3-49B7-8ECA-ECA334A982C6}">
      <dgm:prSet/>
      <dgm:spPr/>
      <dgm:t>
        <a:bodyPr/>
        <a:lstStyle/>
        <a:p>
          <a:endParaRPr lang="es-PA" sz="1000"/>
        </a:p>
      </dgm:t>
    </dgm:pt>
    <dgm:pt modelId="{C93FABA4-5BEB-4A85-B973-8F090C21BF7A}" type="sibTrans" cxnId="{D72CE250-52E3-49B7-8ECA-ECA334A982C6}">
      <dgm:prSet/>
      <dgm:spPr/>
      <dgm:t>
        <a:bodyPr/>
        <a:lstStyle/>
        <a:p>
          <a:endParaRPr lang="es-PA" sz="1000"/>
        </a:p>
      </dgm:t>
    </dgm:pt>
    <dgm:pt modelId="{B2C2ADC9-26E7-419A-AADC-8D9F5A6AE561}">
      <dgm:prSet phldrT="[Texto]" custT="1"/>
      <dgm:spPr/>
      <dgm:t>
        <a:bodyPr/>
        <a:lstStyle/>
        <a:p>
          <a:r>
            <a:rPr lang="es-ES" sz="3600" b="1" dirty="0"/>
            <a:t>Obstáculos a la Exportación</a:t>
          </a:r>
          <a:endParaRPr lang="es-PA" sz="3600" b="1" dirty="0"/>
        </a:p>
      </dgm:t>
    </dgm:pt>
    <dgm:pt modelId="{AFF621DA-A031-4566-AF5D-6166DEE96146}" type="parTrans" cxnId="{30C3DA0D-C8EF-4E2F-BFE1-AB807CAB970C}">
      <dgm:prSet/>
      <dgm:spPr/>
      <dgm:t>
        <a:bodyPr/>
        <a:lstStyle/>
        <a:p>
          <a:endParaRPr lang="es-PA" sz="1000"/>
        </a:p>
      </dgm:t>
    </dgm:pt>
    <dgm:pt modelId="{AE52F9C8-8C68-4CD9-8F43-A45B07E104F7}" type="sibTrans" cxnId="{30C3DA0D-C8EF-4E2F-BFE1-AB807CAB970C}">
      <dgm:prSet/>
      <dgm:spPr/>
      <dgm:t>
        <a:bodyPr/>
        <a:lstStyle/>
        <a:p>
          <a:endParaRPr lang="es-PA" sz="1000"/>
        </a:p>
      </dgm:t>
    </dgm:pt>
    <dgm:pt modelId="{85E6F1C0-2909-424D-B00E-066E3DED668B}">
      <dgm:prSet phldrT="[Texto]" custT="1"/>
      <dgm:spPr/>
      <dgm:t>
        <a:bodyPr/>
        <a:lstStyle/>
        <a:p>
          <a:r>
            <a:rPr lang="es-ES" sz="2400" dirty="0"/>
            <a:t>“Permisología” e interpretación discrecional</a:t>
          </a:r>
          <a:endParaRPr lang="es-PA" sz="2400" dirty="0"/>
        </a:p>
      </dgm:t>
    </dgm:pt>
    <dgm:pt modelId="{87862FE2-9DE8-4119-BFEC-9AE7B9D0571C}" type="parTrans" cxnId="{F4EF235F-5D2D-4DE6-9633-50C90F8CF32B}">
      <dgm:prSet/>
      <dgm:spPr/>
      <dgm:t>
        <a:bodyPr/>
        <a:lstStyle/>
        <a:p>
          <a:endParaRPr lang="es-PA" sz="1000"/>
        </a:p>
      </dgm:t>
    </dgm:pt>
    <dgm:pt modelId="{D4C79E25-DA3C-426C-B0FD-4A73E1115D4E}" type="sibTrans" cxnId="{F4EF235F-5D2D-4DE6-9633-50C90F8CF32B}">
      <dgm:prSet/>
      <dgm:spPr/>
      <dgm:t>
        <a:bodyPr/>
        <a:lstStyle/>
        <a:p>
          <a:endParaRPr lang="es-PA" sz="1000"/>
        </a:p>
      </dgm:t>
    </dgm:pt>
    <dgm:pt modelId="{E253B507-77A7-4104-ADDF-4EDC2F0059E5}">
      <dgm:prSet phldrT="[Texto]" custT="1"/>
      <dgm:spPr/>
      <dgm:t>
        <a:bodyPr/>
        <a:lstStyle/>
        <a:p>
          <a:r>
            <a:rPr lang="es-ES" sz="2400" dirty="0"/>
            <a:t>Infraestructura para producir con estándares exigidos</a:t>
          </a:r>
          <a:endParaRPr lang="es-PA" sz="2400" dirty="0"/>
        </a:p>
      </dgm:t>
    </dgm:pt>
    <dgm:pt modelId="{ED0745DB-7844-4425-9D16-4EF371D8DD79}" type="parTrans" cxnId="{EA679F5D-5AF7-466C-9831-380006A5BF3A}">
      <dgm:prSet/>
      <dgm:spPr/>
      <dgm:t>
        <a:bodyPr/>
        <a:lstStyle/>
        <a:p>
          <a:endParaRPr lang="es-PA" sz="1000"/>
        </a:p>
      </dgm:t>
    </dgm:pt>
    <dgm:pt modelId="{169D7962-D2CC-49DD-AEDA-239A174E658D}" type="sibTrans" cxnId="{EA679F5D-5AF7-466C-9831-380006A5BF3A}">
      <dgm:prSet/>
      <dgm:spPr/>
      <dgm:t>
        <a:bodyPr/>
        <a:lstStyle/>
        <a:p>
          <a:endParaRPr lang="es-PA" sz="1000"/>
        </a:p>
      </dgm:t>
    </dgm:pt>
    <dgm:pt modelId="{C968525B-D5A8-41F6-810F-D58FBF6B72C9}" type="pres">
      <dgm:prSet presAssocID="{A981DF6F-9CA9-4A4E-9813-4FA4E601EB6C}" presName="theList" presStyleCnt="0">
        <dgm:presLayoutVars>
          <dgm:dir/>
          <dgm:animLvl val="lvl"/>
          <dgm:resizeHandles val="exact"/>
        </dgm:presLayoutVars>
      </dgm:prSet>
      <dgm:spPr/>
    </dgm:pt>
    <dgm:pt modelId="{2772A51F-75DF-447D-8ED1-28497185390E}" type="pres">
      <dgm:prSet presAssocID="{FE012A9B-2C5F-463D-B7DB-F51488DD3DB4}" presName="compNode" presStyleCnt="0"/>
      <dgm:spPr/>
    </dgm:pt>
    <dgm:pt modelId="{392AE8E8-5F8F-4E9F-8AE9-C65AC11F402C}" type="pres">
      <dgm:prSet presAssocID="{FE012A9B-2C5F-463D-B7DB-F51488DD3DB4}" presName="aNode" presStyleLbl="bgShp" presStyleIdx="0" presStyleCnt="3" custLinFactNeighborX="-29987" custLinFactNeighborY="1128"/>
      <dgm:spPr/>
    </dgm:pt>
    <dgm:pt modelId="{7FD83BAD-3437-4A80-A2DC-4F1E2967639B}" type="pres">
      <dgm:prSet presAssocID="{FE012A9B-2C5F-463D-B7DB-F51488DD3DB4}" presName="textNode" presStyleLbl="bgShp" presStyleIdx="0" presStyleCnt="3"/>
      <dgm:spPr/>
    </dgm:pt>
    <dgm:pt modelId="{6022F5D0-EC97-458F-88D4-BBD89712FE0B}" type="pres">
      <dgm:prSet presAssocID="{FE012A9B-2C5F-463D-B7DB-F51488DD3DB4}" presName="compChildNode" presStyleCnt="0"/>
      <dgm:spPr/>
    </dgm:pt>
    <dgm:pt modelId="{F92EC994-B3B5-4366-85C5-73F0487580B2}" type="pres">
      <dgm:prSet presAssocID="{FE012A9B-2C5F-463D-B7DB-F51488DD3DB4}" presName="theInnerList" presStyleCnt="0"/>
      <dgm:spPr/>
    </dgm:pt>
    <dgm:pt modelId="{70ACF7FE-D83E-4F5E-8972-F76A726A8918}" type="pres">
      <dgm:prSet presAssocID="{C957BAD4-2BAC-4E5D-B896-B03948B9E74C}" presName="childNode" presStyleLbl="node1" presStyleIdx="0" presStyleCnt="6">
        <dgm:presLayoutVars>
          <dgm:bulletEnabled val="1"/>
        </dgm:presLayoutVars>
      </dgm:prSet>
      <dgm:spPr/>
    </dgm:pt>
    <dgm:pt modelId="{04707E38-9B22-480C-834B-D251032C51C1}" type="pres">
      <dgm:prSet presAssocID="{C957BAD4-2BAC-4E5D-B896-B03948B9E74C}" presName="aSpace2" presStyleCnt="0"/>
      <dgm:spPr/>
    </dgm:pt>
    <dgm:pt modelId="{00BC4FBB-81EE-4006-8FD0-217B0B584A88}" type="pres">
      <dgm:prSet presAssocID="{CEDAAD8D-4AD0-4DA0-BD14-49C515FAF86A}" presName="childNode" presStyleLbl="node1" presStyleIdx="1" presStyleCnt="6">
        <dgm:presLayoutVars>
          <dgm:bulletEnabled val="1"/>
        </dgm:presLayoutVars>
      </dgm:prSet>
      <dgm:spPr/>
    </dgm:pt>
    <dgm:pt modelId="{1ADA2929-14B3-4E8B-A63B-37ADD1A1228B}" type="pres">
      <dgm:prSet presAssocID="{FE012A9B-2C5F-463D-B7DB-F51488DD3DB4}" presName="aSpace" presStyleCnt="0"/>
      <dgm:spPr/>
    </dgm:pt>
    <dgm:pt modelId="{71CE0ACD-0BB4-4997-B0F8-BF3AA383A1C8}" type="pres">
      <dgm:prSet presAssocID="{17D16528-2D25-449F-B514-757775A52334}" presName="compNode" presStyleCnt="0"/>
      <dgm:spPr/>
    </dgm:pt>
    <dgm:pt modelId="{4E0D9DBE-5CE0-4338-9C76-F09B85D916C6}" type="pres">
      <dgm:prSet presAssocID="{17D16528-2D25-449F-B514-757775A52334}" presName="aNode" presStyleLbl="bgShp" presStyleIdx="1" presStyleCnt="3"/>
      <dgm:spPr/>
    </dgm:pt>
    <dgm:pt modelId="{FEE43021-9C98-4137-9AC9-35AD753FFC88}" type="pres">
      <dgm:prSet presAssocID="{17D16528-2D25-449F-B514-757775A52334}" presName="textNode" presStyleLbl="bgShp" presStyleIdx="1" presStyleCnt="3"/>
      <dgm:spPr/>
    </dgm:pt>
    <dgm:pt modelId="{D06763CB-0F69-44F0-92A7-594C4E1494A5}" type="pres">
      <dgm:prSet presAssocID="{17D16528-2D25-449F-B514-757775A52334}" presName="compChildNode" presStyleCnt="0"/>
      <dgm:spPr/>
    </dgm:pt>
    <dgm:pt modelId="{44393CEC-5048-4DE4-B1A1-45602C0A86EB}" type="pres">
      <dgm:prSet presAssocID="{17D16528-2D25-449F-B514-757775A52334}" presName="theInnerList" presStyleCnt="0"/>
      <dgm:spPr/>
    </dgm:pt>
    <dgm:pt modelId="{C1DB1B1B-5D93-4E82-9F96-732E44B1EE98}" type="pres">
      <dgm:prSet presAssocID="{8815DE96-3AC1-478A-AE47-D53CFCDE4684}" presName="childNode" presStyleLbl="node1" presStyleIdx="2" presStyleCnt="6">
        <dgm:presLayoutVars>
          <dgm:bulletEnabled val="1"/>
        </dgm:presLayoutVars>
      </dgm:prSet>
      <dgm:spPr/>
    </dgm:pt>
    <dgm:pt modelId="{B9ABFD41-0455-4402-89FC-AFB464C90B6C}" type="pres">
      <dgm:prSet presAssocID="{8815DE96-3AC1-478A-AE47-D53CFCDE4684}" presName="aSpace2" presStyleCnt="0"/>
      <dgm:spPr/>
    </dgm:pt>
    <dgm:pt modelId="{51012B4F-75CB-4152-B786-740CD0DAD26A}" type="pres">
      <dgm:prSet presAssocID="{DE7B9368-0234-4991-95A8-5207001EB42A}" presName="childNode" presStyleLbl="node1" presStyleIdx="3" presStyleCnt="6">
        <dgm:presLayoutVars>
          <dgm:bulletEnabled val="1"/>
        </dgm:presLayoutVars>
      </dgm:prSet>
      <dgm:spPr/>
    </dgm:pt>
    <dgm:pt modelId="{90335F7C-BCC6-4E65-A7C9-002BF037CABE}" type="pres">
      <dgm:prSet presAssocID="{17D16528-2D25-449F-B514-757775A52334}" presName="aSpace" presStyleCnt="0"/>
      <dgm:spPr/>
    </dgm:pt>
    <dgm:pt modelId="{22883125-1F88-4692-A758-46112C36C5F1}" type="pres">
      <dgm:prSet presAssocID="{B2C2ADC9-26E7-419A-AADC-8D9F5A6AE561}" presName="compNode" presStyleCnt="0"/>
      <dgm:spPr/>
    </dgm:pt>
    <dgm:pt modelId="{D2BDD42B-8D92-4A84-9EB2-A9897B056F82}" type="pres">
      <dgm:prSet presAssocID="{B2C2ADC9-26E7-419A-AADC-8D9F5A6AE561}" presName="aNode" presStyleLbl="bgShp" presStyleIdx="2" presStyleCnt="3"/>
      <dgm:spPr/>
    </dgm:pt>
    <dgm:pt modelId="{7B312E10-E479-4B32-94FC-8B1A0999C0F4}" type="pres">
      <dgm:prSet presAssocID="{B2C2ADC9-26E7-419A-AADC-8D9F5A6AE561}" presName="textNode" presStyleLbl="bgShp" presStyleIdx="2" presStyleCnt="3"/>
      <dgm:spPr/>
    </dgm:pt>
    <dgm:pt modelId="{8E539445-C7F9-4D84-9BAE-CCE1FF0505E1}" type="pres">
      <dgm:prSet presAssocID="{B2C2ADC9-26E7-419A-AADC-8D9F5A6AE561}" presName="compChildNode" presStyleCnt="0"/>
      <dgm:spPr/>
    </dgm:pt>
    <dgm:pt modelId="{5CA41803-3D0C-47FB-AA52-22DA4C8D85A8}" type="pres">
      <dgm:prSet presAssocID="{B2C2ADC9-26E7-419A-AADC-8D9F5A6AE561}" presName="theInnerList" presStyleCnt="0"/>
      <dgm:spPr/>
    </dgm:pt>
    <dgm:pt modelId="{A24652B3-968A-449A-A2FF-650226F01AB3}" type="pres">
      <dgm:prSet presAssocID="{85E6F1C0-2909-424D-B00E-066E3DED668B}" presName="childNode" presStyleLbl="node1" presStyleIdx="4" presStyleCnt="6">
        <dgm:presLayoutVars>
          <dgm:bulletEnabled val="1"/>
        </dgm:presLayoutVars>
      </dgm:prSet>
      <dgm:spPr/>
    </dgm:pt>
    <dgm:pt modelId="{581672A0-03B1-4083-B7DE-B6B1EE0DCC25}" type="pres">
      <dgm:prSet presAssocID="{85E6F1C0-2909-424D-B00E-066E3DED668B}" presName="aSpace2" presStyleCnt="0"/>
      <dgm:spPr/>
    </dgm:pt>
    <dgm:pt modelId="{6E542794-0E0F-4809-9037-CF318084C078}" type="pres">
      <dgm:prSet presAssocID="{E253B507-77A7-4104-ADDF-4EDC2F0059E5}" presName="childNode" presStyleLbl="node1" presStyleIdx="5" presStyleCnt="6">
        <dgm:presLayoutVars>
          <dgm:bulletEnabled val="1"/>
        </dgm:presLayoutVars>
      </dgm:prSet>
      <dgm:spPr/>
    </dgm:pt>
  </dgm:ptLst>
  <dgm:cxnLst>
    <dgm:cxn modelId="{2FC78006-043A-41CD-B592-BC9BCC3D95FA}" srcId="{A981DF6F-9CA9-4A4E-9813-4FA4E601EB6C}" destId="{17D16528-2D25-449F-B514-757775A52334}" srcOrd="1" destOrd="0" parTransId="{4B359B77-7A6A-4282-8105-B4151E0A6027}" sibTransId="{68EC246E-4DD0-42B8-AB21-69952F77DB2B}"/>
    <dgm:cxn modelId="{30C3DA0D-C8EF-4E2F-BFE1-AB807CAB970C}" srcId="{A981DF6F-9CA9-4A4E-9813-4FA4E601EB6C}" destId="{B2C2ADC9-26E7-419A-AADC-8D9F5A6AE561}" srcOrd="2" destOrd="0" parTransId="{AFF621DA-A031-4566-AF5D-6166DEE96146}" sibTransId="{AE52F9C8-8C68-4CD9-8F43-A45B07E104F7}"/>
    <dgm:cxn modelId="{085B790F-2500-4D52-A5E8-DFD6F0BDBB10}" type="presOf" srcId="{85E6F1C0-2909-424D-B00E-066E3DED668B}" destId="{A24652B3-968A-449A-A2FF-650226F01AB3}" srcOrd="0" destOrd="0" presId="urn:microsoft.com/office/officeart/2005/8/layout/lProcess2"/>
    <dgm:cxn modelId="{DBC9871C-C165-4006-B807-60B18250DDBA}" type="presOf" srcId="{FE012A9B-2C5F-463D-B7DB-F51488DD3DB4}" destId="{392AE8E8-5F8F-4E9F-8AE9-C65AC11F402C}" srcOrd="0" destOrd="0" presId="urn:microsoft.com/office/officeart/2005/8/layout/lProcess2"/>
    <dgm:cxn modelId="{361B101D-485B-4C3D-A20C-13348563ADC5}" srcId="{17D16528-2D25-449F-B514-757775A52334}" destId="{8815DE96-3AC1-478A-AE47-D53CFCDE4684}" srcOrd="0" destOrd="0" parTransId="{53C6BC39-10B1-4372-9D05-AAF23A5F7522}" sibTransId="{21DD38BD-591D-4860-A86D-A1A3B94E9B29}"/>
    <dgm:cxn modelId="{6EEF232B-8425-44DD-B6C4-CF83E2AB9708}" type="presOf" srcId="{17D16528-2D25-449F-B514-757775A52334}" destId="{4E0D9DBE-5CE0-4338-9C76-F09B85D916C6}" srcOrd="0" destOrd="0" presId="urn:microsoft.com/office/officeart/2005/8/layout/lProcess2"/>
    <dgm:cxn modelId="{642FD430-320B-4264-9204-2CFFA1B6D391}" type="presOf" srcId="{CEDAAD8D-4AD0-4DA0-BD14-49C515FAF86A}" destId="{00BC4FBB-81EE-4006-8FD0-217B0B584A88}" srcOrd="0" destOrd="0" presId="urn:microsoft.com/office/officeart/2005/8/layout/lProcess2"/>
    <dgm:cxn modelId="{7B750B32-1D5A-4A10-8AB9-DFCD5BD4F5E3}" type="presOf" srcId="{FE012A9B-2C5F-463D-B7DB-F51488DD3DB4}" destId="{7FD83BAD-3437-4A80-A2DC-4F1E2967639B}" srcOrd="1" destOrd="0" presId="urn:microsoft.com/office/officeart/2005/8/layout/lProcess2"/>
    <dgm:cxn modelId="{16A8E333-6B07-452F-A919-D71D26EB4BB5}" type="presOf" srcId="{C957BAD4-2BAC-4E5D-B896-B03948B9E74C}" destId="{70ACF7FE-D83E-4F5E-8972-F76A726A8918}" srcOrd="0" destOrd="0" presId="urn:microsoft.com/office/officeart/2005/8/layout/lProcess2"/>
    <dgm:cxn modelId="{EA679F5D-5AF7-466C-9831-380006A5BF3A}" srcId="{B2C2ADC9-26E7-419A-AADC-8D9F5A6AE561}" destId="{E253B507-77A7-4104-ADDF-4EDC2F0059E5}" srcOrd="1" destOrd="0" parTransId="{ED0745DB-7844-4425-9D16-4EF371D8DD79}" sibTransId="{169D7962-D2CC-49DD-AEDA-239A174E658D}"/>
    <dgm:cxn modelId="{F4EF235F-5D2D-4DE6-9633-50C90F8CF32B}" srcId="{B2C2ADC9-26E7-419A-AADC-8D9F5A6AE561}" destId="{85E6F1C0-2909-424D-B00E-066E3DED668B}" srcOrd="0" destOrd="0" parTransId="{87862FE2-9DE8-4119-BFEC-9AE7B9D0571C}" sibTransId="{D4C79E25-DA3C-426C-B0FD-4A73E1115D4E}"/>
    <dgm:cxn modelId="{3010E04B-A84B-4A2B-AF4B-6BB7BC9D63D6}" type="presOf" srcId="{8815DE96-3AC1-478A-AE47-D53CFCDE4684}" destId="{C1DB1B1B-5D93-4E82-9F96-732E44B1EE98}" srcOrd="0" destOrd="0" presId="urn:microsoft.com/office/officeart/2005/8/layout/lProcess2"/>
    <dgm:cxn modelId="{D72CE250-52E3-49B7-8ECA-ECA334A982C6}" srcId="{17D16528-2D25-449F-B514-757775A52334}" destId="{DE7B9368-0234-4991-95A8-5207001EB42A}" srcOrd="1" destOrd="0" parTransId="{DF401059-A4B3-40F6-8D39-851E8DB5AC47}" sibTransId="{C93FABA4-5BEB-4A85-B973-8F090C21BF7A}"/>
    <dgm:cxn modelId="{99BC167A-E374-4BFE-AA6D-759E584624D1}" srcId="{FE012A9B-2C5F-463D-B7DB-F51488DD3DB4}" destId="{CEDAAD8D-4AD0-4DA0-BD14-49C515FAF86A}" srcOrd="1" destOrd="0" parTransId="{28B4BF47-15F0-4335-80B4-8E8FA9DDEFED}" sibTransId="{1269AB64-A034-4927-BE3F-82584ABCF68E}"/>
    <dgm:cxn modelId="{22C0FE7E-4306-4FB4-BE5D-5C75B1D844F9}" type="presOf" srcId="{E253B507-77A7-4104-ADDF-4EDC2F0059E5}" destId="{6E542794-0E0F-4809-9037-CF318084C078}" srcOrd="0" destOrd="0" presId="urn:microsoft.com/office/officeart/2005/8/layout/lProcess2"/>
    <dgm:cxn modelId="{0F344C84-2ABA-47C5-9F3E-653801FA2A7E}" type="presOf" srcId="{B2C2ADC9-26E7-419A-AADC-8D9F5A6AE561}" destId="{7B312E10-E479-4B32-94FC-8B1A0999C0F4}" srcOrd="1" destOrd="0" presId="urn:microsoft.com/office/officeart/2005/8/layout/lProcess2"/>
    <dgm:cxn modelId="{BF73F6C4-AC56-4318-8D5A-4F1293FABD06}" type="presOf" srcId="{17D16528-2D25-449F-B514-757775A52334}" destId="{FEE43021-9C98-4137-9AC9-35AD753FFC88}" srcOrd="1" destOrd="0" presId="urn:microsoft.com/office/officeart/2005/8/layout/lProcess2"/>
    <dgm:cxn modelId="{13C73AE0-AE22-4F1C-B325-C17AF85580AE}" type="presOf" srcId="{DE7B9368-0234-4991-95A8-5207001EB42A}" destId="{51012B4F-75CB-4152-B786-740CD0DAD26A}" srcOrd="0" destOrd="0" presId="urn:microsoft.com/office/officeart/2005/8/layout/lProcess2"/>
    <dgm:cxn modelId="{EAB27EEE-FE74-4DB3-9628-C9BB8B1E1431}" srcId="{A981DF6F-9CA9-4A4E-9813-4FA4E601EB6C}" destId="{FE012A9B-2C5F-463D-B7DB-F51488DD3DB4}" srcOrd="0" destOrd="0" parTransId="{3FE1DF2C-1D1A-4311-AEA9-F6FCA0D21645}" sibTransId="{6C79AA14-4161-4C0D-9338-A37B5A99A7A0}"/>
    <dgm:cxn modelId="{2A2816EF-702D-4582-8A0A-FE159622A5D4}" type="presOf" srcId="{A981DF6F-9CA9-4A4E-9813-4FA4E601EB6C}" destId="{C968525B-D5A8-41F6-810F-D58FBF6B72C9}" srcOrd="0" destOrd="0" presId="urn:microsoft.com/office/officeart/2005/8/layout/lProcess2"/>
    <dgm:cxn modelId="{82440FF6-DF9E-45E6-9CBA-0E97E7194C13}" srcId="{FE012A9B-2C5F-463D-B7DB-F51488DD3DB4}" destId="{C957BAD4-2BAC-4E5D-B896-B03948B9E74C}" srcOrd="0" destOrd="0" parTransId="{413F10B3-6B7F-4233-BA2B-6515417A9D88}" sibTransId="{17C074AC-FB28-49DC-85CB-A379AC666AE9}"/>
    <dgm:cxn modelId="{A30C32F8-3791-4D00-A7FC-CE11079D9FA8}" type="presOf" srcId="{B2C2ADC9-26E7-419A-AADC-8D9F5A6AE561}" destId="{D2BDD42B-8D92-4A84-9EB2-A9897B056F82}" srcOrd="0" destOrd="0" presId="urn:microsoft.com/office/officeart/2005/8/layout/lProcess2"/>
    <dgm:cxn modelId="{A9E1C0FB-0699-4568-BCDB-CD5F3A735A3D}" type="presParOf" srcId="{C968525B-D5A8-41F6-810F-D58FBF6B72C9}" destId="{2772A51F-75DF-447D-8ED1-28497185390E}" srcOrd="0" destOrd="0" presId="urn:microsoft.com/office/officeart/2005/8/layout/lProcess2"/>
    <dgm:cxn modelId="{DDEF3F44-F65E-49C9-B438-0439CEEF0FA0}" type="presParOf" srcId="{2772A51F-75DF-447D-8ED1-28497185390E}" destId="{392AE8E8-5F8F-4E9F-8AE9-C65AC11F402C}" srcOrd="0" destOrd="0" presId="urn:microsoft.com/office/officeart/2005/8/layout/lProcess2"/>
    <dgm:cxn modelId="{5452A427-7AD4-4701-B9C4-47B41DD32D0C}" type="presParOf" srcId="{2772A51F-75DF-447D-8ED1-28497185390E}" destId="{7FD83BAD-3437-4A80-A2DC-4F1E2967639B}" srcOrd="1" destOrd="0" presId="urn:microsoft.com/office/officeart/2005/8/layout/lProcess2"/>
    <dgm:cxn modelId="{A41F2817-6BB7-48D3-9CD8-0B722319FA0D}" type="presParOf" srcId="{2772A51F-75DF-447D-8ED1-28497185390E}" destId="{6022F5D0-EC97-458F-88D4-BBD89712FE0B}" srcOrd="2" destOrd="0" presId="urn:microsoft.com/office/officeart/2005/8/layout/lProcess2"/>
    <dgm:cxn modelId="{1C5A64E4-5FC9-42E2-8FA7-6A7C87482B8E}" type="presParOf" srcId="{6022F5D0-EC97-458F-88D4-BBD89712FE0B}" destId="{F92EC994-B3B5-4366-85C5-73F0487580B2}" srcOrd="0" destOrd="0" presId="urn:microsoft.com/office/officeart/2005/8/layout/lProcess2"/>
    <dgm:cxn modelId="{0F746BB5-C04E-48D5-B24A-6CD76D85D2B2}" type="presParOf" srcId="{F92EC994-B3B5-4366-85C5-73F0487580B2}" destId="{70ACF7FE-D83E-4F5E-8972-F76A726A8918}" srcOrd="0" destOrd="0" presId="urn:microsoft.com/office/officeart/2005/8/layout/lProcess2"/>
    <dgm:cxn modelId="{D3CBD4D5-3F14-42B3-ACB8-FF197DCF31DD}" type="presParOf" srcId="{F92EC994-B3B5-4366-85C5-73F0487580B2}" destId="{04707E38-9B22-480C-834B-D251032C51C1}" srcOrd="1" destOrd="0" presId="urn:microsoft.com/office/officeart/2005/8/layout/lProcess2"/>
    <dgm:cxn modelId="{F7C29234-D4D8-4A1D-9280-F2B945D80862}" type="presParOf" srcId="{F92EC994-B3B5-4366-85C5-73F0487580B2}" destId="{00BC4FBB-81EE-4006-8FD0-217B0B584A88}" srcOrd="2" destOrd="0" presId="urn:microsoft.com/office/officeart/2005/8/layout/lProcess2"/>
    <dgm:cxn modelId="{1A56ACEA-640C-4AEB-8752-8260ADFA0C54}" type="presParOf" srcId="{C968525B-D5A8-41F6-810F-D58FBF6B72C9}" destId="{1ADA2929-14B3-4E8B-A63B-37ADD1A1228B}" srcOrd="1" destOrd="0" presId="urn:microsoft.com/office/officeart/2005/8/layout/lProcess2"/>
    <dgm:cxn modelId="{ECE0BD82-EAD3-4D1E-B161-6540135B5F55}" type="presParOf" srcId="{C968525B-D5A8-41F6-810F-D58FBF6B72C9}" destId="{71CE0ACD-0BB4-4997-B0F8-BF3AA383A1C8}" srcOrd="2" destOrd="0" presId="urn:microsoft.com/office/officeart/2005/8/layout/lProcess2"/>
    <dgm:cxn modelId="{E4B516B8-ED46-4802-8352-B52777911836}" type="presParOf" srcId="{71CE0ACD-0BB4-4997-B0F8-BF3AA383A1C8}" destId="{4E0D9DBE-5CE0-4338-9C76-F09B85D916C6}" srcOrd="0" destOrd="0" presId="urn:microsoft.com/office/officeart/2005/8/layout/lProcess2"/>
    <dgm:cxn modelId="{51239D35-CF65-4424-A03C-A24452909198}" type="presParOf" srcId="{71CE0ACD-0BB4-4997-B0F8-BF3AA383A1C8}" destId="{FEE43021-9C98-4137-9AC9-35AD753FFC88}" srcOrd="1" destOrd="0" presId="urn:microsoft.com/office/officeart/2005/8/layout/lProcess2"/>
    <dgm:cxn modelId="{A2EA1BDA-09BB-45CC-BBC4-E1310D8F71DE}" type="presParOf" srcId="{71CE0ACD-0BB4-4997-B0F8-BF3AA383A1C8}" destId="{D06763CB-0F69-44F0-92A7-594C4E1494A5}" srcOrd="2" destOrd="0" presId="urn:microsoft.com/office/officeart/2005/8/layout/lProcess2"/>
    <dgm:cxn modelId="{4A9965A6-F427-42B4-B883-C81713A27425}" type="presParOf" srcId="{D06763CB-0F69-44F0-92A7-594C4E1494A5}" destId="{44393CEC-5048-4DE4-B1A1-45602C0A86EB}" srcOrd="0" destOrd="0" presId="urn:microsoft.com/office/officeart/2005/8/layout/lProcess2"/>
    <dgm:cxn modelId="{2BDF4FCD-B924-4E2B-A9A5-7A924F255C3B}" type="presParOf" srcId="{44393CEC-5048-4DE4-B1A1-45602C0A86EB}" destId="{C1DB1B1B-5D93-4E82-9F96-732E44B1EE98}" srcOrd="0" destOrd="0" presId="urn:microsoft.com/office/officeart/2005/8/layout/lProcess2"/>
    <dgm:cxn modelId="{D6203164-B48C-4F07-9CF8-C284431EBD9F}" type="presParOf" srcId="{44393CEC-5048-4DE4-B1A1-45602C0A86EB}" destId="{B9ABFD41-0455-4402-89FC-AFB464C90B6C}" srcOrd="1" destOrd="0" presId="urn:microsoft.com/office/officeart/2005/8/layout/lProcess2"/>
    <dgm:cxn modelId="{A4FB7001-E54C-4F15-9A2C-DC46F7B80651}" type="presParOf" srcId="{44393CEC-5048-4DE4-B1A1-45602C0A86EB}" destId="{51012B4F-75CB-4152-B786-740CD0DAD26A}" srcOrd="2" destOrd="0" presId="urn:microsoft.com/office/officeart/2005/8/layout/lProcess2"/>
    <dgm:cxn modelId="{CDA0BFB9-DD1B-428D-B982-82D9DDBD07BE}" type="presParOf" srcId="{C968525B-D5A8-41F6-810F-D58FBF6B72C9}" destId="{90335F7C-BCC6-4E65-A7C9-002BF037CABE}" srcOrd="3" destOrd="0" presId="urn:microsoft.com/office/officeart/2005/8/layout/lProcess2"/>
    <dgm:cxn modelId="{2B6221BB-ABA1-4C4D-8A46-53D47CE4EA35}" type="presParOf" srcId="{C968525B-D5A8-41F6-810F-D58FBF6B72C9}" destId="{22883125-1F88-4692-A758-46112C36C5F1}" srcOrd="4" destOrd="0" presId="urn:microsoft.com/office/officeart/2005/8/layout/lProcess2"/>
    <dgm:cxn modelId="{933DFAF8-C2CA-464D-B03D-5D20BE63D0CF}" type="presParOf" srcId="{22883125-1F88-4692-A758-46112C36C5F1}" destId="{D2BDD42B-8D92-4A84-9EB2-A9897B056F82}" srcOrd="0" destOrd="0" presId="urn:microsoft.com/office/officeart/2005/8/layout/lProcess2"/>
    <dgm:cxn modelId="{C637A401-515D-45C8-9C49-A2861222538C}" type="presParOf" srcId="{22883125-1F88-4692-A758-46112C36C5F1}" destId="{7B312E10-E479-4B32-94FC-8B1A0999C0F4}" srcOrd="1" destOrd="0" presId="urn:microsoft.com/office/officeart/2005/8/layout/lProcess2"/>
    <dgm:cxn modelId="{7277127D-665C-4D6B-AD12-95EDD1718BE6}" type="presParOf" srcId="{22883125-1F88-4692-A758-46112C36C5F1}" destId="{8E539445-C7F9-4D84-9BAE-CCE1FF0505E1}" srcOrd="2" destOrd="0" presId="urn:microsoft.com/office/officeart/2005/8/layout/lProcess2"/>
    <dgm:cxn modelId="{E643404A-DF7E-4B83-BF21-DEDAD50366FF}" type="presParOf" srcId="{8E539445-C7F9-4D84-9BAE-CCE1FF0505E1}" destId="{5CA41803-3D0C-47FB-AA52-22DA4C8D85A8}" srcOrd="0" destOrd="0" presId="urn:microsoft.com/office/officeart/2005/8/layout/lProcess2"/>
    <dgm:cxn modelId="{642041CB-A640-4A57-A710-A0C9E4638064}" type="presParOf" srcId="{5CA41803-3D0C-47FB-AA52-22DA4C8D85A8}" destId="{A24652B3-968A-449A-A2FF-650226F01AB3}" srcOrd="0" destOrd="0" presId="urn:microsoft.com/office/officeart/2005/8/layout/lProcess2"/>
    <dgm:cxn modelId="{8B42989E-612A-41FA-B4E9-4E9CC1DC2DD2}" type="presParOf" srcId="{5CA41803-3D0C-47FB-AA52-22DA4C8D85A8}" destId="{581672A0-03B1-4083-B7DE-B6B1EE0DCC25}" srcOrd="1" destOrd="0" presId="urn:microsoft.com/office/officeart/2005/8/layout/lProcess2"/>
    <dgm:cxn modelId="{7F6267C7-8AD7-41C9-8768-1E7511DC5E80}" type="presParOf" srcId="{5CA41803-3D0C-47FB-AA52-22DA4C8D85A8}" destId="{6E542794-0E0F-4809-9037-CF318084C078}"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E1977E-2562-4133-ACC9-8D26ACA02C7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PA"/>
        </a:p>
      </dgm:t>
    </dgm:pt>
    <dgm:pt modelId="{8840D6C5-E1DD-4932-938B-C5198D42DF73}">
      <dgm:prSet phldrT="[Texto]" custT="1"/>
      <dgm:spPr/>
      <dgm:t>
        <a:bodyPr/>
        <a:lstStyle/>
        <a:p>
          <a:r>
            <a:rPr lang="es-ES" sz="2800" dirty="0"/>
            <a:t>Identificar oportunidades en mercados (</a:t>
          </a:r>
          <a:r>
            <a:rPr lang="es-ES" sz="2800" b="1" dirty="0"/>
            <a:t>plataforma intelcom.gob.pa</a:t>
          </a:r>
          <a:r>
            <a:rPr lang="es-ES" sz="2800" dirty="0"/>
            <a:t>)</a:t>
          </a:r>
          <a:endParaRPr lang="es-PA" sz="2800" dirty="0"/>
        </a:p>
      </dgm:t>
    </dgm:pt>
    <dgm:pt modelId="{7B1D2515-BBCA-4CA5-A9B0-4B8028BAB7E3}" type="parTrans" cxnId="{2B8414A1-762D-4A1D-A7EA-F2C271764664}">
      <dgm:prSet/>
      <dgm:spPr/>
      <dgm:t>
        <a:bodyPr/>
        <a:lstStyle/>
        <a:p>
          <a:endParaRPr lang="es-PA" sz="1050"/>
        </a:p>
      </dgm:t>
    </dgm:pt>
    <dgm:pt modelId="{F10C547C-0FA8-4CEA-8C09-0B55F5051379}" type="sibTrans" cxnId="{2B8414A1-762D-4A1D-A7EA-F2C271764664}">
      <dgm:prSet/>
      <dgm:spPr/>
      <dgm:t>
        <a:bodyPr/>
        <a:lstStyle/>
        <a:p>
          <a:endParaRPr lang="es-PA" sz="1050"/>
        </a:p>
      </dgm:t>
    </dgm:pt>
    <dgm:pt modelId="{66A40BDC-D9B5-484F-BA2B-3C0FED94C015}">
      <dgm:prSet phldrT="[Texto]" custT="1"/>
      <dgm:spPr/>
      <dgm:t>
        <a:bodyPr/>
        <a:lstStyle/>
        <a:p>
          <a:r>
            <a:rPr lang="es-ES" sz="2800" dirty="0"/>
            <a:t>Acompañamiento a empresas para incursión en los mercados internacionales (capacitación, certificación)</a:t>
          </a:r>
          <a:endParaRPr lang="es-PA" sz="2800" dirty="0"/>
        </a:p>
      </dgm:t>
    </dgm:pt>
    <dgm:pt modelId="{6ED557A3-F7EB-49F3-B7A6-2C61FB774FAB}" type="parTrans" cxnId="{27087947-A4DA-4AC4-B075-BE86E80FB8B5}">
      <dgm:prSet/>
      <dgm:spPr/>
      <dgm:t>
        <a:bodyPr/>
        <a:lstStyle/>
        <a:p>
          <a:endParaRPr lang="es-PA" sz="1050"/>
        </a:p>
      </dgm:t>
    </dgm:pt>
    <dgm:pt modelId="{24226D5F-20CD-458C-B949-4BA61811DAD3}" type="sibTrans" cxnId="{27087947-A4DA-4AC4-B075-BE86E80FB8B5}">
      <dgm:prSet/>
      <dgm:spPr/>
      <dgm:t>
        <a:bodyPr/>
        <a:lstStyle/>
        <a:p>
          <a:endParaRPr lang="es-PA" sz="1050"/>
        </a:p>
      </dgm:t>
    </dgm:pt>
    <dgm:pt modelId="{42B69F17-95EA-41AB-A6D1-DDD75409D67E}">
      <dgm:prSet phldrT="[Texto]" custT="1"/>
      <dgm:spPr/>
      <dgm:t>
        <a:bodyPr/>
        <a:lstStyle/>
        <a:p>
          <a:r>
            <a:rPr lang="es-ES" sz="2800" dirty="0"/>
            <a:t>Gestión ante otros gobiernos para acelerar trámites (inspección de plantas, obtención de códigos aduaneros)</a:t>
          </a:r>
          <a:endParaRPr lang="es-PA" sz="2800" dirty="0"/>
        </a:p>
      </dgm:t>
    </dgm:pt>
    <dgm:pt modelId="{E8CF3F06-100F-4ACC-9EE6-101C31D59BF4}" type="parTrans" cxnId="{2F2FCB27-7D03-4770-89B1-417C1F58F371}">
      <dgm:prSet/>
      <dgm:spPr/>
      <dgm:t>
        <a:bodyPr/>
        <a:lstStyle/>
        <a:p>
          <a:endParaRPr lang="es-PA" sz="1050"/>
        </a:p>
      </dgm:t>
    </dgm:pt>
    <dgm:pt modelId="{40E09BD1-B9ED-4850-93E0-548F39F62055}" type="sibTrans" cxnId="{2F2FCB27-7D03-4770-89B1-417C1F58F371}">
      <dgm:prSet/>
      <dgm:spPr/>
      <dgm:t>
        <a:bodyPr/>
        <a:lstStyle/>
        <a:p>
          <a:endParaRPr lang="es-PA" sz="1050"/>
        </a:p>
      </dgm:t>
    </dgm:pt>
    <dgm:pt modelId="{7153C91F-B7B3-4BA6-8E06-B64D4EA56B75}">
      <dgm:prSet custT="1"/>
      <dgm:spPr/>
      <dgm:t>
        <a:bodyPr/>
        <a:lstStyle/>
        <a:p>
          <a:r>
            <a:rPr lang="es-ES" sz="2800" dirty="0"/>
            <a:t>Racionalizar trámites vinculados con las exportaciones (gestiones digitales)</a:t>
          </a:r>
          <a:endParaRPr lang="es-PA" sz="2800" dirty="0"/>
        </a:p>
      </dgm:t>
    </dgm:pt>
    <dgm:pt modelId="{9DF14C2B-D62A-40EB-A150-1BC0D53F65AF}" type="parTrans" cxnId="{33B3388C-8A5A-4B0C-8F92-FF3EFF4C32B8}">
      <dgm:prSet/>
      <dgm:spPr/>
      <dgm:t>
        <a:bodyPr/>
        <a:lstStyle/>
        <a:p>
          <a:endParaRPr lang="es-PA" sz="1600"/>
        </a:p>
      </dgm:t>
    </dgm:pt>
    <dgm:pt modelId="{E493D660-B1E0-4664-8018-BEBD0BF5A885}" type="sibTrans" cxnId="{33B3388C-8A5A-4B0C-8F92-FF3EFF4C32B8}">
      <dgm:prSet/>
      <dgm:spPr/>
      <dgm:t>
        <a:bodyPr/>
        <a:lstStyle/>
        <a:p>
          <a:endParaRPr lang="es-PA" sz="1600"/>
        </a:p>
      </dgm:t>
    </dgm:pt>
    <dgm:pt modelId="{3E20C9D1-7BCC-40FC-90CC-9D8589ACBADF}" type="pres">
      <dgm:prSet presAssocID="{67E1977E-2562-4133-ACC9-8D26ACA02C70}" presName="Name0" presStyleCnt="0">
        <dgm:presLayoutVars>
          <dgm:chMax val="7"/>
          <dgm:chPref val="7"/>
          <dgm:dir/>
        </dgm:presLayoutVars>
      </dgm:prSet>
      <dgm:spPr/>
    </dgm:pt>
    <dgm:pt modelId="{E744527D-7562-4679-89A9-C774FC5111F9}" type="pres">
      <dgm:prSet presAssocID="{67E1977E-2562-4133-ACC9-8D26ACA02C70}" presName="Name1" presStyleCnt="0"/>
      <dgm:spPr/>
    </dgm:pt>
    <dgm:pt modelId="{06ACCA85-E486-40BE-BFC2-5B6F6E59C790}" type="pres">
      <dgm:prSet presAssocID="{67E1977E-2562-4133-ACC9-8D26ACA02C70}" presName="cycle" presStyleCnt="0"/>
      <dgm:spPr/>
    </dgm:pt>
    <dgm:pt modelId="{924B5767-DA6B-4E71-9E8A-7A577E49F08B}" type="pres">
      <dgm:prSet presAssocID="{67E1977E-2562-4133-ACC9-8D26ACA02C70}" presName="srcNode" presStyleLbl="node1" presStyleIdx="0" presStyleCnt="4"/>
      <dgm:spPr/>
    </dgm:pt>
    <dgm:pt modelId="{E088A2DB-6417-424F-80F8-2B6A2A6C8586}" type="pres">
      <dgm:prSet presAssocID="{67E1977E-2562-4133-ACC9-8D26ACA02C70}" presName="conn" presStyleLbl="parChTrans1D2" presStyleIdx="0" presStyleCnt="1"/>
      <dgm:spPr/>
    </dgm:pt>
    <dgm:pt modelId="{C7BB3721-39B2-4A46-A3E0-BC610DE2EDEA}" type="pres">
      <dgm:prSet presAssocID="{67E1977E-2562-4133-ACC9-8D26ACA02C70}" presName="extraNode" presStyleLbl="node1" presStyleIdx="0" presStyleCnt="4"/>
      <dgm:spPr/>
    </dgm:pt>
    <dgm:pt modelId="{A991B2D5-EC20-4ACE-83DB-F3D4AD75F925}" type="pres">
      <dgm:prSet presAssocID="{67E1977E-2562-4133-ACC9-8D26ACA02C70}" presName="dstNode" presStyleLbl="node1" presStyleIdx="0" presStyleCnt="4"/>
      <dgm:spPr/>
    </dgm:pt>
    <dgm:pt modelId="{9805CC97-8289-4551-9536-A12FB7756CE7}" type="pres">
      <dgm:prSet presAssocID="{8840D6C5-E1DD-4932-938B-C5198D42DF73}" presName="text_1" presStyleLbl="node1" presStyleIdx="0" presStyleCnt="4">
        <dgm:presLayoutVars>
          <dgm:bulletEnabled val="1"/>
        </dgm:presLayoutVars>
      </dgm:prSet>
      <dgm:spPr/>
    </dgm:pt>
    <dgm:pt modelId="{A4C342CA-B9C1-41D8-90D0-A4CEFB7C565E}" type="pres">
      <dgm:prSet presAssocID="{8840D6C5-E1DD-4932-938B-C5198D42DF73}" presName="accent_1" presStyleCnt="0"/>
      <dgm:spPr/>
    </dgm:pt>
    <dgm:pt modelId="{342895EF-D64B-47A9-92A7-E2B817483553}" type="pres">
      <dgm:prSet presAssocID="{8840D6C5-E1DD-4932-938B-C5198D42DF73}" presName="accentRepeatNode" presStyleLbl="solidFgAcc1" presStyleIdx="0" presStyleCnt="4" custScaleX="33942" custScaleY="32464"/>
      <dgm:spPr/>
    </dgm:pt>
    <dgm:pt modelId="{C9B1125A-F8AA-4250-B12F-8061C821627A}" type="pres">
      <dgm:prSet presAssocID="{66A40BDC-D9B5-484F-BA2B-3C0FED94C015}" presName="text_2" presStyleLbl="node1" presStyleIdx="1" presStyleCnt="4" custLinFactNeighborX="-121">
        <dgm:presLayoutVars>
          <dgm:bulletEnabled val="1"/>
        </dgm:presLayoutVars>
      </dgm:prSet>
      <dgm:spPr/>
    </dgm:pt>
    <dgm:pt modelId="{7095862F-4243-4B94-9260-AE5979976ABF}" type="pres">
      <dgm:prSet presAssocID="{66A40BDC-D9B5-484F-BA2B-3C0FED94C015}" presName="accent_2" presStyleCnt="0"/>
      <dgm:spPr/>
    </dgm:pt>
    <dgm:pt modelId="{FFD65229-8799-4FD7-B40B-D6A8AF480E63}" type="pres">
      <dgm:prSet presAssocID="{66A40BDC-D9B5-484F-BA2B-3C0FED94C015}" presName="accentRepeatNode" presStyleLbl="solidFgAcc1" presStyleIdx="1" presStyleCnt="4" custScaleX="33942" custScaleY="32464"/>
      <dgm:spPr/>
    </dgm:pt>
    <dgm:pt modelId="{914FC7FF-DAB5-4136-A519-BF31BB9DF7C1}" type="pres">
      <dgm:prSet presAssocID="{42B69F17-95EA-41AB-A6D1-DDD75409D67E}" presName="text_3" presStyleLbl="node1" presStyleIdx="2" presStyleCnt="4">
        <dgm:presLayoutVars>
          <dgm:bulletEnabled val="1"/>
        </dgm:presLayoutVars>
      </dgm:prSet>
      <dgm:spPr/>
    </dgm:pt>
    <dgm:pt modelId="{DBFA257D-B45C-4E46-9D67-E8E4EB482D43}" type="pres">
      <dgm:prSet presAssocID="{42B69F17-95EA-41AB-A6D1-DDD75409D67E}" presName="accent_3" presStyleCnt="0"/>
      <dgm:spPr/>
    </dgm:pt>
    <dgm:pt modelId="{9AC7F139-1640-4788-AABB-865A387F4B64}" type="pres">
      <dgm:prSet presAssocID="{42B69F17-95EA-41AB-A6D1-DDD75409D67E}" presName="accentRepeatNode" presStyleLbl="solidFgAcc1" presStyleIdx="2" presStyleCnt="4" custScaleX="33942" custScaleY="32464"/>
      <dgm:spPr/>
    </dgm:pt>
    <dgm:pt modelId="{CC6276EA-D00C-4CA3-A34C-D61335DA3FDC}" type="pres">
      <dgm:prSet presAssocID="{7153C91F-B7B3-4BA6-8E06-B64D4EA56B75}" presName="text_4" presStyleLbl="node1" presStyleIdx="3" presStyleCnt="4">
        <dgm:presLayoutVars>
          <dgm:bulletEnabled val="1"/>
        </dgm:presLayoutVars>
      </dgm:prSet>
      <dgm:spPr/>
    </dgm:pt>
    <dgm:pt modelId="{08B6C6B7-B9A5-4E70-AF43-2DC9EDB61F97}" type="pres">
      <dgm:prSet presAssocID="{7153C91F-B7B3-4BA6-8E06-B64D4EA56B75}" presName="accent_4" presStyleCnt="0"/>
      <dgm:spPr/>
    </dgm:pt>
    <dgm:pt modelId="{10914DD5-908D-45FF-8922-B4EF968D670E}" type="pres">
      <dgm:prSet presAssocID="{7153C91F-B7B3-4BA6-8E06-B64D4EA56B75}" presName="accentRepeatNode" presStyleLbl="solidFgAcc1" presStyleIdx="3" presStyleCnt="4" custScaleX="32039" custScaleY="30967" custLinFactNeighborY="0"/>
      <dgm:spPr/>
    </dgm:pt>
  </dgm:ptLst>
  <dgm:cxnLst>
    <dgm:cxn modelId="{2F2FCB27-7D03-4770-89B1-417C1F58F371}" srcId="{67E1977E-2562-4133-ACC9-8D26ACA02C70}" destId="{42B69F17-95EA-41AB-A6D1-DDD75409D67E}" srcOrd="2" destOrd="0" parTransId="{E8CF3F06-100F-4ACC-9EE6-101C31D59BF4}" sibTransId="{40E09BD1-B9ED-4850-93E0-548F39F62055}"/>
    <dgm:cxn modelId="{1F59165B-5F33-438E-960A-C1FC2925E419}" type="presOf" srcId="{66A40BDC-D9B5-484F-BA2B-3C0FED94C015}" destId="{C9B1125A-F8AA-4250-B12F-8061C821627A}" srcOrd="0" destOrd="0" presId="urn:microsoft.com/office/officeart/2008/layout/VerticalCurvedList"/>
    <dgm:cxn modelId="{27087947-A4DA-4AC4-B075-BE86E80FB8B5}" srcId="{67E1977E-2562-4133-ACC9-8D26ACA02C70}" destId="{66A40BDC-D9B5-484F-BA2B-3C0FED94C015}" srcOrd="1" destOrd="0" parTransId="{6ED557A3-F7EB-49F3-B7A6-2C61FB774FAB}" sibTransId="{24226D5F-20CD-458C-B949-4BA61811DAD3}"/>
    <dgm:cxn modelId="{4C4C2872-DA7B-4F6C-91C8-8DB0BEE596B6}" type="presOf" srcId="{F10C547C-0FA8-4CEA-8C09-0B55F5051379}" destId="{E088A2DB-6417-424F-80F8-2B6A2A6C8586}" srcOrd="0" destOrd="0" presId="urn:microsoft.com/office/officeart/2008/layout/VerticalCurvedList"/>
    <dgm:cxn modelId="{33B3388C-8A5A-4B0C-8F92-FF3EFF4C32B8}" srcId="{67E1977E-2562-4133-ACC9-8D26ACA02C70}" destId="{7153C91F-B7B3-4BA6-8E06-B64D4EA56B75}" srcOrd="3" destOrd="0" parTransId="{9DF14C2B-D62A-40EB-A150-1BC0D53F65AF}" sibTransId="{E493D660-B1E0-4664-8018-BEBD0BF5A885}"/>
    <dgm:cxn modelId="{94FE5F9D-D4AB-4BC3-8DED-CDDFD8B58BDA}" type="presOf" srcId="{42B69F17-95EA-41AB-A6D1-DDD75409D67E}" destId="{914FC7FF-DAB5-4136-A519-BF31BB9DF7C1}" srcOrd="0" destOrd="0" presId="urn:microsoft.com/office/officeart/2008/layout/VerticalCurvedList"/>
    <dgm:cxn modelId="{2B8414A1-762D-4A1D-A7EA-F2C271764664}" srcId="{67E1977E-2562-4133-ACC9-8D26ACA02C70}" destId="{8840D6C5-E1DD-4932-938B-C5198D42DF73}" srcOrd="0" destOrd="0" parTransId="{7B1D2515-BBCA-4CA5-A9B0-4B8028BAB7E3}" sibTransId="{F10C547C-0FA8-4CEA-8C09-0B55F5051379}"/>
    <dgm:cxn modelId="{8D356CA4-767A-4E63-A69D-758E4135A20E}" type="presOf" srcId="{67E1977E-2562-4133-ACC9-8D26ACA02C70}" destId="{3E20C9D1-7BCC-40FC-90CC-9D8589ACBADF}" srcOrd="0" destOrd="0" presId="urn:microsoft.com/office/officeart/2008/layout/VerticalCurvedList"/>
    <dgm:cxn modelId="{5DA9D1A8-3BB4-4E0F-90F1-2827F5ABE83E}" type="presOf" srcId="{8840D6C5-E1DD-4932-938B-C5198D42DF73}" destId="{9805CC97-8289-4551-9536-A12FB7756CE7}" srcOrd="0" destOrd="0" presId="urn:microsoft.com/office/officeart/2008/layout/VerticalCurvedList"/>
    <dgm:cxn modelId="{695DE9FF-8233-4DAB-9AE1-B6CF6CDFFE3C}" type="presOf" srcId="{7153C91F-B7B3-4BA6-8E06-B64D4EA56B75}" destId="{CC6276EA-D00C-4CA3-A34C-D61335DA3FDC}" srcOrd="0" destOrd="0" presId="urn:microsoft.com/office/officeart/2008/layout/VerticalCurvedList"/>
    <dgm:cxn modelId="{A7CD9205-DB9F-4A1C-BDA6-A2831079BAD9}" type="presParOf" srcId="{3E20C9D1-7BCC-40FC-90CC-9D8589ACBADF}" destId="{E744527D-7562-4679-89A9-C774FC5111F9}" srcOrd="0" destOrd="0" presId="urn:microsoft.com/office/officeart/2008/layout/VerticalCurvedList"/>
    <dgm:cxn modelId="{629C066A-C867-4789-9408-C8449917A1D5}" type="presParOf" srcId="{E744527D-7562-4679-89A9-C774FC5111F9}" destId="{06ACCA85-E486-40BE-BFC2-5B6F6E59C790}" srcOrd="0" destOrd="0" presId="urn:microsoft.com/office/officeart/2008/layout/VerticalCurvedList"/>
    <dgm:cxn modelId="{980C7CED-0518-4227-9ACA-3CADE2C99416}" type="presParOf" srcId="{06ACCA85-E486-40BE-BFC2-5B6F6E59C790}" destId="{924B5767-DA6B-4E71-9E8A-7A577E49F08B}" srcOrd="0" destOrd="0" presId="urn:microsoft.com/office/officeart/2008/layout/VerticalCurvedList"/>
    <dgm:cxn modelId="{0A102D06-62BC-41F5-8493-42E5C2794A12}" type="presParOf" srcId="{06ACCA85-E486-40BE-BFC2-5B6F6E59C790}" destId="{E088A2DB-6417-424F-80F8-2B6A2A6C8586}" srcOrd="1" destOrd="0" presId="urn:microsoft.com/office/officeart/2008/layout/VerticalCurvedList"/>
    <dgm:cxn modelId="{AEC75665-4369-424F-9E67-D7EC2838ED1A}" type="presParOf" srcId="{06ACCA85-E486-40BE-BFC2-5B6F6E59C790}" destId="{C7BB3721-39B2-4A46-A3E0-BC610DE2EDEA}" srcOrd="2" destOrd="0" presId="urn:microsoft.com/office/officeart/2008/layout/VerticalCurvedList"/>
    <dgm:cxn modelId="{31E5BF06-7B3B-4C5C-84CB-8235D1BFE1DE}" type="presParOf" srcId="{06ACCA85-E486-40BE-BFC2-5B6F6E59C790}" destId="{A991B2D5-EC20-4ACE-83DB-F3D4AD75F925}" srcOrd="3" destOrd="0" presId="urn:microsoft.com/office/officeart/2008/layout/VerticalCurvedList"/>
    <dgm:cxn modelId="{90043A00-261B-4057-B948-833167505603}" type="presParOf" srcId="{E744527D-7562-4679-89A9-C774FC5111F9}" destId="{9805CC97-8289-4551-9536-A12FB7756CE7}" srcOrd="1" destOrd="0" presId="urn:microsoft.com/office/officeart/2008/layout/VerticalCurvedList"/>
    <dgm:cxn modelId="{F0A4AE2B-A977-40FD-BDDF-A5B97EEC3AD5}" type="presParOf" srcId="{E744527D-7562-4679-89A9-C774FC5111F9}" destId="{A4C342CA-B9C1-41D8-90D0-A4CEFB7C565E}" srcOrd="2" destOrd="0" presId="urn:microsoft.com/office/officeart/2008/layout/VerticalCurvedList"/>
    <dgm:cxn modelId="{F0125A1F-7167-46A7-BBB8-5ED9A6125BE5}" type="presParOf" srcId="{A4C342CA-B9C1-41D8-90D0-A4CEFB7C565E}" destId="{342895EF-D64B-47A9-92A7-E2B817483553}" srcOrd="0" destOrd="0" presId="urn:microsoft.com/office/officeart/2008/layout/VerticalCurvedList"/>
    <dgm:cxn modelId="{9F23DF45-D4DE-4658-9C5F-0D00AA79946C}" type="presParOf" srcId="{E744527D-7562-4679-89A9-C774FC5111F9}" destId="{C9B1125A-F8AA-4250-B12F-8061C821627A}" srcOrd="3" destOrd="0" presId="urn:microsoft.com/office/officeart/2008/layout/VerticalCurvedList"/>
    <dgm:cxn modelId="{28FE2B29-0B89-4B96-ADE5-A25D9E7C5B4F}" type="presParOf" srcId="{E744527D-7562-4679-89A9-C774FC5111F9}" destId="{7095862F-4243-4B94-9260-AE5979976ABF}" srcOrd="4" destOrd="0" presId="urn:microsoft.com/office/officeart/2008/layout/VerticalCurvedList"/>
    <dgm:cxn modelId="{48EF46FA-01A3-4087-8F53-7740EB6A89BF}" type="presParOf" srcId="{7095862F-4243-4B94-9260-AE5979976ABF}" destId="{FFD65229-8799-4FD7-B40B-D6A8AF480E63}" srcOrd="0" destOrd="0" presId="urn:microsoft.com/office/officeart/2008/layout/VerticalCurvedList"/>
    <dgm:cxn modelId="{96977A6E-58AD-46CA-9953-F898F82FF61E}" type="presParOf" srcId="{E744527D-7562-4679-89A9-C774FC5111F9}" destId="{914FC7FF-DAB5-4136-A519-BF31BB9DF7C1}" srcOrd="5" destOrd="0" presId="urn:microsoft.com/office/officeart/2008/layout/VerticalCurvedList"/>
    <dgm:cxn modelId="{076AE003-91CB-485C-B159-42020725B1CB}" type="presParOf" srcId="{E744527D-7562-4679-89A9-C774FC5111F9}" destId="{DBFA257D-B45C-4E46-9D67-E8E4EB482D43}" srcOrd="6" destOrd="0" presId="urn:microsoft.com/office/officeart/2008/layout/VerticalCurvedList"/>
    <dgm:cxn modelId="{CACF6FC0-C377-4BE2-BB1A-9A9D2FFEE856}" type="presParOf" srcId="{DBFA257D-B45C-4E46-9D67-E8E4EB482D43}" destId="{9AC7F139-1640-4788-AABB-865A387F4B64}" srcOrd="0" destOrd="0" presId="urn:microsoft.com/office/officeart/2008/layout/VerticalCurvedList"/>
    <dgm:cxn modelId="{10A55862-D6D8-49C6-9DFB-DB90DA6B8D99}" type="presParOf" srcId="{E744527D-7562-4679-89A9-C774FC5111F9}" destId="{CC6276EA-D00C-4CA3-A34C-D61335DA3FDC}" srcOrd="7" destOrd="0" presId="urn:microsoft.com/office/officeart/2008/layout/VerticalCurvedList"/>
    <dgm:cxn modelId="{2F5BEFC6-4FF3-4646-B21C-A2935493D6DA}" type="presParOf" srcId="{E744527D-7562-4679-89A9-C774FC5111F9}" destId="{08B6C6B7-B9A5-4E70-AF43-2DC9EDB61F97}" srcOrd="8" destOrd="0" presId="urn:microsoft.com/office/officeart/2008/layout/VerticalCurvedList"/>
    <dgm:cxn modelId="{1DED88D5-0C72-49CC-9472-B31D89C84E93}" type="presParOf" srcId="{08B6C6B7-B9A5-4E70-AF43-2DC9EDB61F97}" destId="{10914DD5-908D-45FF-8922-B4EF968D670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6417CB-079F-4531-B702-7D495BC4A4D5}"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s-PA"/>
        </a:p>
      </dgm:t>
    </dgm:pt>
    <dgm:pt modelId="{FD94D2C8-786F-4DB2-AAAB-03A3F194E819}">
      <dgm:prSet phldrT="[Texto]"/>
      <dgm:spPr>
        <a:solidFill>
          <a:schemeClr val="tx1">
            <a:lumMod val="60000"/>
            <a:lumOff val="40000"/>
          </a:schemeClr>
        </a:solidFill>
      </dgm:spPr>
      <dgm:t>
        <a:bodyPr/>
        <a:lstStyle/>
        <a:p>
          <a:r>
            <a:rPr lang="es-PA" b="1" dirty="0">
              <a:solidFill>
                <a:schemeClr val="bg1"/>
              </a:solidFill>
            </a:rPr>
            <a:t>Construir una Plataforma Digital</a:t>
          </a:r>
          <a:r>
            <a:rPr lang="es-PA" b="0" dirty="0">
              <a:solidFill>
                <a:schemeClr val="bg1"/>
              </a:solidFill>
            </a:rPr>
            <a:t> para Identificar Nuevas Oportunidades de Exportación</a:t>
          </a:r>
        </a:p>
      </dgm:t>
    </dgm:pt>
    <dgm:pt modelId="{1A064668-13EA-4374-93BF-FC560DB4C59D}" type="parTrans" cxnId="{AEE9394D-69F2-4486-9F57-B15F53E9CE49}">
      <dgm:prSet/>
      <dgm:spPr/>
      <dgm:t>
        <a:bodyPr/>
        <a:lstStyle/>
        <a:p>
          <a:endParaRPr lang="es-PA"/>
        </a:p>
      </dgm:t>
    </dgm:pt>
    <dgm:pt modelId="{5EA304DD-F3E5-41F1-825E-12600A0E94E0}" type="sibTrans" cxnId="{AEE9394D-69F2-4486-9F57-B15F53E9CE49}">
      <dgm:prSet/>
      <dgm:spPr/>
      <dgm:t>
        <a:bodyPr/>
        <a:lstStyle/>
        <a:p>
          <a:endParaRPr lang="es-PA"/>
        </a:p>
      </dgm:t>
    </dgm:pt>
    <dgm:pt modelId="{E46A3F40-7CFA-4943-A8E9-9F4282A6BB39}">
      <dgm:prSet phldrT="[Texto]"/>
      <dgm:spPr/>
      <dgm:t>
        <a:bodyPr/>
        <a:lstStyle/>
        <a:p>
          <a:r>
            <a:rPr lang="es-PA" b="1" dirty="0">
              <a:solidFill>
                <a:schemeClr val="bg1"/>
              </a:solidFill>
            </a:rPr>
            <a:t>Activación de Mecanismos de Cooperación</a:t>
          </a:r>
          <a:r>
            <a:rPr lang="es-PA" dirty="0">
              <a:solidFill>
                <a:schemeClr val="bg1"/>
              </a:solidFill>
            </a:rPr>
            <a:t> en Acuerdos Comerciales (</a:t>
          </a:r>
          <a:r>
            <a:rPr lang="es-PA" i="1" dirty="0">
              <a:solidFill>
                <a:schemeClr val="bg1"/>
              </a:solidFill>
            </a:rPr>
            <a:t>Trade Capacity Building</a:t>
          </a:r>
          <a:r>
            <a:rPr lang="es-PA" dirty="0">
              <a:solidFill>
                <a:schemeClr val="bg1"/>
              </a:solidFill>
            </a:rPr>
            <a:t>)</a:t>
          </a:r>
        </a:p>
      </dgm:t>
    </dgm:pt>
    <dgm:pt modelId="{44FD075E-5462-439F-B55D-AA71B10F2050}" type="parTrans" cxnId="{B1A57781-72DB-44EA-9387-6ED81C82DF13}">
      <dgm:prSet/>
      <dgm:spPr/>
      <dgm:t>
        <a:bodyPr/>
        <a:lstStyle/>
        <a:p>
          <a:endParaRPr lang="es-PA"/>
        </a:p>
      </dgm:t>
    </dgm:pt>
    <dgm:pt modelId="{90A08691-AFBF-478C-B0C8-1B478FFF6E7B}" type="sibTrans" cxnId="{B1A57781-72DB-44EA-9387-6ED81C82DF13}">
      <dgm:prSet/>
      <dgm:spPr/>
      <dgm:t>
        <a:bodyPr/>
        <a:lstStyle/>
        <a:p>
          <a:endParaRPr lang="es-PA"/>
        </a:p>
      </dgm:t>
    </dgm:pt>
    <dgm:pt modelId="{393E23AD-8536-48B1-A492-065FDEE238EB}">
      <dgm:prSet phldrT="[Texto]"/>
      <dgm:spPr/>
      <dgm:t>
        <a:bodyPr/>
        <a:lstStyle/>
        <a:p>
          <a:r>
            <a:rPr lang="es-PA" b="1" dirty="0">
              <a:solidFill>
                <a:schemeClr val="bg1"/>
              </a:solidFill>
            </a:rPr>
            <a:t>Identificación de Obstáculos a la Exportación</a:t>
          </a:r>
          <a:r>
            <a:rPr lang="es-PA" dirty="0">
              <a:solidFill>
                <a:schemeClr val="bg1"/>
              </a:solidFill>
            </a:rPr>
            <a:t> y Diseño de Hojas de Ruta Interinstitucionales para su Superación</a:t>
          </a:r>
        </a:p>
      </dgm:t>
    </dgm:pt>
    <dgm:pt modelId="{780236BA-E447-4184-8EEA-90EA650BA94B}" type="parTrans" cxnId="{3B82D6E0-8D63-4EF7-87C1-D9E5E5D051BA}">
      <dgm:prSet/>
      <dgm:spPr/>
      <dgm:t>
        <a:bodyPr/>
        <a:lstStyle/>
        <a:p>
          <a:endParaRPr lang="es-PA"/>
        </a:p>
      </dgm:t>
    </dgm:pt>
    <dgm:pt modelId="{A87C03D2-AF6C-42DD-8C11-D556DA0C998A}" type="sibTrans" cxnId="{3B82D6E0-8D63-4EF7-87C1-D9E5E5D051BA}">
      <dgm:prSet/>
      <dgm:spPr/>
      <dgm:t>
        <a:bodyPr/>
        <a:lstStyle/>
        <a:p>
          <a:endParaRPr lang="es-PA"/>
        </a:p>
      </dgm:t>
    </dgm:pt>
    <dgm:pt modelId="{86708C53-6C97-414F-AF02-1E8A015776B3}" type="pres">
      <dgm:prSet presAssocID="{166417CB-079F-4531-B702-7D495BC4A4D5}" presName="Name0" presStyleCnt="0">
        <dgm:presLayoutVars>
          <dgm:chMax val="7"/>
          <dgm:chPref val="7"/>
          <dgm:dir/>
        </dgm:presLayoutVars>
      </dgm:prSet>
      <dgm:spPr/>
    </dgm:pt>
    <dgm:pt modelId="{19CADF3E-67C9-44B2-B959-0587395B640B}" type="pres">
      <dgm:prSet presAssocID="{166417CB-079F-4531-B702-7D495BC4A4D5}" presName="Name1" presStyleCnt="0"/>
      <dgm:spPr/>
    </dgm:pt>
    <dgm:pt modelId="{311A1075-02B5-4FCB-B026-C0210AB2ABB4}" type="pres">
      <dgm:prSet presAssocID="{166417CB-079F-4531-B702-7D495BC4A4D5}" presName="cycle" presStyleCnt="0"/>
      <dgm:spPr/>
    </dgm:pt>
    <dgm:pt modelId="{B45AD9D4-6AAE-4C34-8DB7-15CFB2236D0A}" type="pres">
      <dgm:prSet presAssocID="{166417CB-079F-4531-B702-7D495BC4A4D5}" presName="srcNode" presStyleLbl="node1" presStyleIdx="0" presStyleCnt="3"/>
      <dgm:spPr/>
    </dgm:pt>
    <dgm:pt modelId="{8C0CA5BC-296A-4765-B62B-2DCE7199B360}" type="pres">
      <dgm:prSet presAssocID="{166417CB-079F-4531-B702-7D495BC4A4D5}" presName="conn" presStyleLbl="parChTrans1D2" presStyleIdx="0" presStyleCnt="1"/>
      <dgm:spPr/>
    </dgm:pt>
    <dgm:pt modelId="{68BF0C3F-BC61-4FE9-92DD-3AC38B3FDFAB}" type="pres">
      <dgm:prSet presAssocID="{166417CB-079F-4531-B702-7D495BC4A4D5}" presName="extraNode" presStyleLbl="node1" presStyleIdx="0" presStyleCnt="3"/>
      <dgm:spPr/>
    </dgm:pt>
    <dgm:pt modelId="{5435FCF0-5B37-45B6-83FC-1C254D07A5E8}" type="pres">
      <dgm:prSet presAssocID="{166417CB-079F-4531-B702-7D495BC4A4D5}" presName="dstNode" presStyleLbl="node1" presStyleIdx="0" presStyleCnt="3"/>
      <dgm:spPr/>
    </dgm:pt>
    <dgm:pt modelId="{D3C1816F-6C64-490A-B259-54B294FC9637}" type="pres">
      <dgm:prSet presAssocID="{FD94D2C8-786F-4DB2-AAAB-03A3F194E819}" presName="text_1" presStyleLbl="node1" presStyleIdx="0" presStyleCnt="3">
        <dgm:presLayoutVars>
          <dgm:bulletEnabled val="1"/>
        </dgm:presLayoutVars>
      </dgm:prSet>
      <dgm:spPr/>
    </dgm:pt>
    <dgm:pt modelId="{3ED4480B-5B23-4B36-B042-7A37AE37FA0C}" type="pres">
      <dgm:prSet presAssocID="{FD94D2C8-786F-4DB2-AAAB-03A3F194E819}" presName="accent_1" presStyleCnt="0"/>
      <dgm:spPr/>
    </dgm:pt>
    <dgm:pt modelId="{696EE623-5C6A-464F-B2D5-C3E0E6886A0A}" type="pres">
      <dgm:prSet presAssocID="{FD94D2C8-786F-4DB2-AAAB-03A3F194E819}" presName="accentRepeatNode" presStyleLbl="solidFgAcc1" presStyleIdx="0" presStyleCnt="3"/>
      <dgm:spPr/>
    </dgm:pt>
    <dgm:pt modelId="{7D8A8E5D-C275-481D-A020-440E5DF2490A}" type="pres">
      <dgm:prSet presAssocID="{E46A3F40-7CFA-4943-A8E9-9F4282A6BB39}" presName="text_2" presStyleLbl="node1" presStyleIdx="1" presStyleCnt="3">
        <dgm:presLayoutVars>
          <dgm:bulletEnabled val="1"/>
        </dgm:presLayoutVars>
      </dgm:prSet>
      <dgm:spPr/>
    </dgm:pt>
    <dgm:pt modelId="{31199A87-5687-4ADE-8FE6-D256415C6C8D}" type="pres">
      <dgm:prSet presAssocID="{E46A3F40-7CFA-4943-A8E9-9F4282A6BB39}" presName="accent_2" presStyleCnt="0"/>
      <dgm:spPr/>
    </dgm:pt>
    <dgm:pt modelId="{723B1F0D-AD43-46F3-80B5-EF675512801C}" type="pres">
      <dgm:prSet presAssocID="{E46A3F40-7CFA-4943-A8E9-9F4282A6BB39}" presName="accentRepeatNode" presStyleLbl="solidFgAcc1" presStyleIdx="1" presStyleCnt="3"/>
      <dgm:spPr/>
    </dgm:pt>
    <dgm:pt modelId="{F7BFD749-1B53-43A1-A23B-CCBAE1345434}" type="pres">
      <dgm:prSet presAssocID="{393E23AD-8536-48B1-A492-065FDEE238EB}" presName="text_3" presStyleLbl="node1" presStyleIdx="2" presStyleCnt="3">
        <dgm:presLayoutVars>
          <dgm:bulletEnabled val="1"/>
        </dgm:presLayoutVars>
      </dgm:prSet>
      <dgm:spPr/>
    </dgm:pt>
    <dgm:pt modelId="{24DB831A-AB80-42A8-A8CF-AF8C2EF61FFB}" type="pres">
      <dgm:prSet presAssocID="{393E23AD-8536-48B1-A492-065FDEE238EB}" presName="accent_3" presStyleCnt="0"/>
      <dgm:spPr/>
    </dgm:pt>
    <dgm:pt modelId="{755BA602-213E-4D0C-B6DA-F9B221271704}" type="pres">
      <dgm:prSet presAssocID="{393E23AD-8536-48B1-A492-065FDEE238EB}" presName="accentRepeatNode" presStyleLbl="solidFgAcc1" presStyleIdx="2" presStyleCnt="3"/>
      <dgm:spPr/>
    </dgm:pt>
  </dgm:ptLst>
  <dgm:cxnLst>
    <dgm:cxn modelId="{27C8DA34-0F47-4DA5-BD15-840205C4CBCD}" type="presOf" srcId="{5EA304DD-F3E5-41F1-825E-12600A0E94E0}" destId="{8C0CA5BC-296A-4765-B62B-2DCE7199B360}" srcOrd="0" destOrd="0" presId="urn:microsoft.com/office/officeart/2008/layout/VerticalCurvedList"/>
    <dgm:cxn modelId="{66BD8465-091B-4F39-AF22-D08F345E22B2}" type="presOf" srcId="{166417CB-079F-4531-B702-7D495BC4A4D5}" destId="{86708C53-6C97-414F-AF02-1E8A015776B3}" srcOrd="0" destOrd="0" presId="urn:microsoft.com/office/officeart/2008/layout/VerticalCurvedList"/>
    <dgm:cxn modelId="{AEE9394D-69F2-4486-9F57-B15F53E9CE49}" srcId="{166417CB-079F-4531-B702-7D495BC4A4D5}" destId="{FD94D2C8-786F-4DB2-AAAB-03A3F194E819}" srcOrd="0" destOrd="0" parTransId="{1A064668-13EA-4374-93BF-FC560DB4C59D}" sibTransId="{5EA304DD-F3E5-41F1-825E-12600A0E94E0}"/>
    <dgm:cxn modelId="{C56C4381-B452-4116-B7EF-4DB84AF7AB1E}" type="presOf" srcId="{393E23AD-8536-48B1-A492-065FDEE238EB}" destId="{F7BFD749-1B53-43A1-A23B-CCBAE1345434}" srcOrd="0" destOrd="0" presId="urn:microsoft.com/office/officeart/2008/layout/VerticalCurvedList"/>
    <dgm:cxn modelId="{B1A57781-72DB-44EA-9387-6ED81C82DF13}" srcId="{166417CB-079F-4531-B702-7D495BC4A4D5}" destId="{E46A3F40-7CFA-4943-A8E9-9F4282A6BB39}" srcOrd="1" destOrd="0" parTransId="{44FD075E-5462-439F-B55D-AA71B10F2050}" sibTransId="{90A08691-AFBF-478C-B0C8-1B478FFF6E7B}"/>
    <dgm:cxn modelId="{8EBDE8CA-23F5-498C-BFB0-6B049394BF30}" type="presOf" srcId="{FD94D2C8-786F-4DB2-AAAB-03A3F194E819}" destId="{D3C1816F-6C64-490A-B259-54B294FC9637}" srcOrd="0" destOrd="0" presId="urn:microsoft.com/office/officeart/2008/layout/VerticalCurvedList"/>
    <dgm:cxn modelId="{1CBD30D6-D243-4587-A378-73CBAB18CB1B}" type="presOf" srcId="{E46A3F40-7CFA-4943-A8E9-9F4282A6BB39}" destId="{7D8A8E5D-C275-481D-A020-440E5DF2490A}" srcOrd="0" destOrd="0" presId="urn:microsoft.com/office/officeart/2008/layout/VerticalCurvedList"/>
    <dgm:cxn modelId="{3B82D6E0-8D63-4EF7-87C1-D9E5E5D051BA}" srcId="{166417CB-079F-4531-B702-7D495BC4A4D5}" destId="{393E23AD-8536-48B1-A492-065FDEE238EB}" srcOrd="2" destOrd="0" parTransId="{780236BA-E447-4184-8EEA-90EA650BA94B}" sibTransId="{A87C03D2-AF6C-42DD-8C11-D556DA0C998A}"/>
    <dgm:cxn modelId="{3ABC7366-6FC8-497E-832A-F0FD907F4844}" type="presParOf" srcId="{86708C53-6C97-414F-AF02-1E8A015776B3}" destId="{19CADF3E-67C9-44B2-B959-0587395B640B}" srcOrd="0" destOrd="0" presId="urn:microsoft.com/office/officeart/2008/layout/VerticalCurvedList"/>
    <dgm:cxn modelId="{A0FBB443-39F8-45E8-80EB-4B5A3EBF67A9}" type="presParOf" srcId="{19CADF3E-67C9-44B2-B959-0587395B640B}" destId="{311A1075-02B5-4FCB-B026-C0210AB2ABB4}" srcOrd="0" destOrd="0" presId="urn:microsoft.com/office/officeart/2008/layout/VerticalCurvedList"/>
    <dgm:cxn modelId="{E27730E0-3E6A-4CB9-A1FF-1B5914A34366}" type="presParOf" srcId="{311A1075-02B5-4FCB-B026-C0210AB2ABB4}" destId="{B45AD9D4-6AAE-4C34-8DB7-15CFB2236D0A}" srcOrd="0" destOrd="0" presId="urn:microsoft.com/office/officeart/2008/layout/VerticalCurvedList"/>
    <dgm:cxn modelId="{A9A73D3F-111B-47C0-A761-ABDC3704E4B9}" type="presParOf" srcId="{311A1075-02B5-4FCB-B026-C0210AB2ABB4}" destId="{8C0CA5BC-296A-4765-B62B-2DCE7199B360}" srcOrd="1" destOrd="0" presId="urn:microsoft.com/office/officeart/2008/layout/VerticalCurvedList"/>
    <dgm:cxn modelId="{FE1A4F16-2FE5-4838-B9BF-80AC5A4295E4}" type="presParOf" srcId="{311A1075-02B5-4FCB-B026-C0210AB2ABB4}" destId="{68BF0C3F-BC61-4FE9-92DD-3AC38B3FDFAB}" srcOrd="2" destOrd="0" presId="urn:microsoft.com/office/officeart/2008/layout/VerticalCurvedList"/>
    <dgm:cxn modelId="{4DCE8737-573F-4C93-A3B9-3FA2E99D031F}" type="presParOf" srcId="{311A1075-02B5-4FCB-B026-C0210AB2ABB4}" destId="{5435FCF0-5B37-45B6-83FC-1C254D07A5E8}" srcOrd="3" destOrd="0" presId="urn:microsoft.com/office/officeart/2008/layout/VerticalCurvedList"/>
    <dgm:cxn modelId="{4E785760-8D48-43C8-ABEA-90C19ED7794E}" type="presParOf" srcId="{19CADF3E-67C9-44B2-B959-0587395B640B}" destId="{D3C1816F-6C64-490A-B259-54B294FC9637}" srcOrd="1" destOrd="0" presId="urn:microsoft.com/office/officeart/2008/layout/VerticalCurvedList"/>
    <dgm:cxn modelId="{7221EF32-1C58-4889-95A9-4247E9F9A575}" type="presParOf" srcId="{19CADF3E-67C9-44B2-B959-0587395B640B}" destId="{3ED4480B-5B23-4B36-B042-7A37AE37FA0C}" srcOrd="2" destOrd="0" presId="urn:microsoft.com/office/officeart/2008/layout/VerticalCurvedList"/>
    <dgm:cxn modelId="{1AD22BBD-4818-498C-948A-F1B87B7286B0}" type="presParOf" srcId="{3ED4480B-5B23-4B36-B042-7A37AE37FA0C}" destId="{696EE623-5C6A-464F-B2D5-C3E0E6886A0A}" srcOrd="0" destOrd="0" presId="urn:microsoft.com/office/officeart/2008/layout/VerticalCurvedList"/>
    <dgm:cxn modelId="{E06ED162-053B-4183-8CA3-55FCF2720791}" type="presParOf" srcId="{19CADF3E-67C9-44B2-B959-0587395B640B}" destId="{7D8A8E5D-C275-481D-A020-440E5DF2490A}" srcOrd="3" destOrd="0" presId="urn:microsoft.com/office/officeart/2008/layout/VerticalCurvedList"/>
    <dgm:cxn modelId="{4EEA8C95-3DD8-4A8B-966C-DBB04DC92110}" type="presParOf" srcId="{19CADF3E-67C9-44B2-B959-0587395B640B}" destId="{31199A87-5687-4ADE-8FE6-D256415C6C8D}" srcOrd="4" destOrd="0" presId="urn:microsoft.com/office/officeart/2008/layout/VerticalCurvedList"/>
    <dgm:cxn modelId="{838042BA-8CF0-4ED7-8394-DB97E1E73A5A}" type="presParOf" srcId="{31199A87-5687-4ADE-8FE6-D256415C6C8D}" destId="{723B1F0D-AD43-46F3-80B5-EF675512801C}" srcOrd="0" destOrd="0" presId="urn:microsoft.com/office/officeart/2008/layout/VerticalCurvedList"/>
    <dgm:cxn modelId="{DDC769CC-2040-4C2D-BFA4-550652B99C69}" type="presParOf" srcId="{19CADF3E-67C9-44B2-B959-0587395B640B}" destId="{F7BFD749-1B53-43A1-A23B-CCBAE1345434}" srcOrd="5" destOrd="0" presId="urn:microsoft.com/office/officeart/2008/layout/VerticalCurvedList"/>
    <dgm:cxn modelId="{30349EC2-4CCC-44F4-8D36-6B5CDC669B53}" type="presParOf" srcId="{19CADF3E-67C9-44B2-B959-0587395B640B}" destId="{24DB831A-AB80-42A8-A8CF-AF8C2EF61FFB}" srcOrd="6" destOrd="0" presId="urn:microsoft.com/office/officeart/2008/layout/VerticalCurvedList"/>
    <dgm:cxn modelId="{98EEB324-B635-43C4-B5F3-657F2D11D75E}" type="presParOf" srcId="{24DB831A-AB80-42A8-A8CF-AF8C2EF61FFB}" destId="{755BA602-213E-4D0C-B6DA-F9B22127170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F1265-E0DB-45DB-8FDA-62172093C058}">
      <dsp:nvSpPr>
        <dsp:cNvPr id="0" name=""/>
        <dsp:cNvSpPr/>
      </dsp:nvSpPr>
      <dsp:spPr>
        <a:xfrm>
          <a:off x="1163" y="0"/>
          <a:ext cx="3023966" cy="47639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Enfoque en Mercados que se recuperen más rápido del COVID-19</a:t>
          </a:r>
          <a:endParaRPr lang="es-PA" sz="2400" kern="1200" dirty="0"/>
        </a:p>
      </dsp:txBody>
      <dsp:txXfrm>
        <a:off x="1163" y="0"/>
        <a:ext cx="3023966" cy="1429173"/>
      </dsp:txXfrm>
    </dsp:sp>
    <dsp:sp modelId="{56DC7988-5AE8-4C93-AEB2-971283E14787}">
      <dsp:nvSpPr>
        <dsp:cNvPr id="0" name=""/>
        <dsp:cNvSpPr/>
      </dsp:nvSpPr>
      <dsp:spPr>
        <a:xfrm>
          <a:off x="303559" y="1429289"/>
          <a:ext cx="2419173" cy="6940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t>China</a:t>
          </a:r>
          <a:endParaRPr lang="es-PA" sz="1800" b="1" kern="1200" dirty="0"/>
        </a:p>
      </dsp:txBody>
      <dsp:txXfrm>
        <a:off x="323886" y="1449616"/>
        <a:ext cx="2378519" cy="653346"/>
      </dsp:txXfrm>
    </dsp:sp>
    <dsp:sp modelId="{18BD7D84-6ED2-4137-A1FD-C7F1064EA2DE}">
      <dsp:nvSpPr>
        <dsp:cNvPr id="0" name=""/>
        <dsp:cNvSpPr/>
      </dsp:nvSpPr>
      <dsp:spPr>
        <a:xfrm>
          <a:off x="303559" y="2230059"/>
          <a:ext cx="2419173" cy="6940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t>Japón</a:t>
          </a:r>
          <a:endParaRPr lang="es-PA" sz="1800" b="1" kern="1200" dirty="0"/>
        </a:p>
      </dsp:txBody>
      <dsp:txXfrm>
        <a:off x="323886" y="2250386"/>
        <a:ext cx="2378519" cy="653346"/>
      </dsp:txXfrm>
    </dsp:sp>
    <dsp:sp modelId="{DC115A8A-FD09-499C-AC02-E46F8E3F0BCA}">
      <dsp:nvSpPr>
        <dsp:cNvPr id="0" name=""/>
        <dsp:cNvSpPr/>
      </dsp:nvSpPr>
      <dsp:spPr>
        <a:xfrm>
          <a:off x="303559" y="3030829"/>
          <a:ext cx="2419173" cy="6940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t>Corea del Sur</a:t>
          </a:r>
          <a:endParaRPr lang="es-PA" sz="1800" b="1" kern="1200" dirty="0"/>
        </a:p>
      </dsp:txBody>
      <dsp:txXfrm>
        <a:off x="323886" y="3051156"/>
        <a:ext cx="2378519" cy="653346"/>
      </dsp:txXfrm>
    </dsp:sp>
    <dsp:sp modelId="{8108079C-C30A-451A-B5DA-55EB7DDBCB09}">
      <dsp:nvSpPr>
        <dsp:cNvPr id="0" name=""/>
        <dsp:cNvSpPr/>
      </dsp:nvSpPr>
      <dsp:spPr>
        <a:xfrm>
          <a:off x="303559" y="3831598"/>
          <a:ext cx="2419173" cy="6940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t>Israel</a:t>
          </a:r>
          <a:endParaRPr lang="es-PA" sz="1800" b="1" kern="1200" dirty="0"/>
        </a:p>
      </dsp:txBody>
      <dsp:txXfrm>
        <a:off x="323886" y="3851925"/>
        <a:ext cx="2378519" cy="653346"/>
      </dsp:txXfrm>
    </dsp:sp>
    <dsp:sp modelId="{68E92E6C-5A32-441F-96C2-C90972495BA7}">
      <dsp:nvSpPr>
        <dsp:cNvPr id="0" name=""/>
        <dsp:cNvSpPr/>
      </dsp:nvSpPr>
      <dsp:spPr>
        <a:xfrm>
          <a:off x="3251927" y="0"/>
          <a:ext cx="3023966" cy="47639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Enfoque en Productos con Mayor Demanda</a:t>
          </a:r>
          <a:endParaRPr lang="es-PA" sz="2400" kern="1200" dirty="0"/>
        </a:p>
      </dsp:txBody>
      <dsp:txXfrm>
        <a:off x="3251927" y="0"/>
        <a:ext cx="3023966" cy="1429173"/>
      </dsp:txXfrm>
    </dsp:sp>
    <dsp:sp modelId="{0A0BB23A-F2F1-42C5-8F1E-6BA54E2C8DA0}">
      <dsp:nvSpPr>
        <dsp:cNvPr id="0" name=""/>
        <dsp:cNvSpPr/>
      </dsp:nvSpPr>
      <dsp:spPr>
        <a:xfrm>
          <a:off x="3554324" y="1429289"/>
          <a:ext cx="2419173" cy="6940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t>Sistema Inmunológico</a:t>
          </a:r>
          <a:endParaRPr lang="es-PA" sz="1800" b="1" kern="1200" dirty="0"/>
        </a:p>
      </dsp:txBody>
      <dsp:txXfrm>
        <a:off x="3574651" y="1449616"/>
        <a:ext cx="2378519" cy="653346"/>
      </dsp:txXfrm>
    </dsp:sp>
    <dsp:sp modelId="{6A37AF32-90F1-4572-BA6F-96BEAF901E0B}">
      <dsp:nvSpPr>
        <dsp:cNvPr id="0" name=""/>
        <dsp:cNvSpPr/>
      </dsp:nvSpPr>
      <dsp:spPr>
        <a:xfrm>
          <a:off x="3554324" y="2230059"/>
          <a:ext cx="2419173" cy="6940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t>Pescados y Crustáceos</a:t>
          </a:r>
          <a:endParaRPr lang="es-PA" sz="1800" b="1" kern="1200" dirty="0"/>
        </a:p>
      </dsp:txBody>
      <dsp:txXfrm>
        <a:off x="3574651" y="2250386"/>
        <a:ext cx="2378519" cy="653346"/>
      </dsp:txXfrm>
    </dsp:sp>
    <dsp:sp modelId="{78570DCC-626F-4C52-BA5D-69FD2DA86912}">
      <dsp:nvSpPr>
        <dsp:cNvPr id="0" name=""/>
        <dsp:cNvSpPr/>
      </dsp:nvSpPr>
      <dsp:spPr>
        <a:xfrm>
          <a:off x="3554324" y="3030829"/>
          <a:ext cx="2419173" cy="6940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t>Cacao y sus Derivados</a:t>
          </a:r>
          <a:endParaRPr lang="es-PA" sz="1800" b="1" kern="1200" dirty="0"/>
        </a:p>
      </dsp:txBody>
      <dsp:txXfrm>
        <a:off x="3574651" y="3051156"/>
        <a:ext cx="2378519" cy="653346"/>
      </dsp:txXfrm>
    </dsp:sp>
    <dsp:sp modelId="{0507BA3C-1473-43EC-8129-F3CDEE585B25}">
      <dsp:nvSpPr>
        <dsp:cNvPr id="0" name=""/>
        <dsp:cNvSpPr/>
      </dsp:nvSpPr>
      <dsp:spPr>
        <a:xfrm>
          <a:off x="3554324" y="3831598"/>
          <a:ext cx="2419173" cy="6940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t>Jengibre</a:t>
          </a:r>
          <a:endParaRPr lang="es-PA" sz="1800" b="1" kern="1200" dirty="0"/>
        </a:p>
      </dsp:txBody>
      <dsp:txXfrm>
        <a:off x="3574651" y="3851925"/>
        <a:ext cx="2378519" cy="653346"/>
      </dsp:txXfrm>
    </dsp:sp>
    <dsp:sp modelId="{51E6B326-6074-4A26-BD4A-39031EE98C61}">
      <dsp:nvSpPr>
        <dsp:cNvPr id="0" name=""/>
        <dsp:cNvSpPr/>
      </dsp:nvSpPr>
      <dsp:spPr>
        <a:xfrm>
          <a:off x="6502691" y="0"/>
          <a:ext cx="3023966" cy="47639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Productos con Valor Agregado (Vínculo con el PNCI)</a:t>
          </a:r>
          <a:endParaRPr lang="es-PA" sz="2400" kern="1200" dirty="0"/>
        </a:p>
      </dsp:txBody>
      <dsp:txXfrm>
        <a:off x="6502691" y="0"/>
        <a:ext cx="3023966" cy="1429173"/>
      </dsp:txXfrm>
    </dsp:sp>
    <dsp:sp modelId="{10F12690-9C94-4E7E-8AE6-8F620A29C738}">
      <dsp:nvSpPr>
        <dsp:cNvPr id="0" name=""/>
        <dsp:cNvSpPr/>
      </dsp:nvSpPr>
      <dsp:spPr>
        <a:xfrm>
          <a:off x="6805088" y="1429289"/>
          <a:ext cx="2419173" cy="6940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t>Jugos Naturales</a:t>
          </a:r>
          <a:endParaRPr lang="es-PA" sz="1800" b="1" kern="1200" dirty="0"/>
        </a:p>
      </dsp:txBody>
      <dsp:txXfrm>
        <a:off x="6825415" y="1449616"/>
        <a:ext cx="2378519" cy="653346"/>
      </dsp:txXfrm>
    </dsp:sp>
    <dsp:sp modelId="{FF5E9B4D-F1BB-45E7-9908-AA5FE934BCDA}">
      <dsp:nvSpPr>
        <dsp:cNvPr id="0" name=""/>
        <dsp:cNvSpPr/>
      </dsp:nvSpPr>
      <dsp:spPr>
        <a:xfrm>
          <a:off x="6805088" y="2230059"/>
          <a:ext cx="2419173" cy="6940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t>Piña Deshidratada</a:t>
          </a:r>
          <a:endParaRPr lang="es-PA" sz="1800" b="1" kern="1200" dirty="0"/>
        </a:p>
      </dsp:txBody>
      <dsp:txXfrm>
        <a:off x="6825415" y="2250386"/>
        <a:ext cx="2378519" cy="653346"/>
      </dsp:txXfrm>
    </dsp:sp>
    <dsp:sp modelId="{BDA77B71-B747-4137-B8EA-567E85185CED}">
      <dsp:nvSpPr>
        <dsp:cNvPr id="0" name=""/>
        <dsp:cNvSpPr/>
      </dsp:nvSpPr>
      <dsp:spPr>
        <a:xfrm>
          <a:off x="6805088" y="3030829"/>
          <a:ext cx="2419173" cy="6940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t>Alimentos Precocidos</a:t>
          </a:r>
          <a:endParaRPr lang="es-PA" sz="1800" b="1" kern="1200" dirty="0"/>
        </a:p>
      </dsp:txBody>
      <dsp:txXfrm>
        <a:off x="6825415" y="3051156"/>
        <a:ext cx="2378519" cy="653346"/>
      </dsp:txXfrm>
    </dsp:sp>
    <dsp:sp modelId="{EF32B72C-108F-4D30-B724-0927E9280557}">
      <dsp:nvSpPr>
        <dsp:cNvPr id="0" name=""/>
        <dsp:cNvSpPr/>
      </dsp:nvSpPr>
      <dsp:spPr>
        <a:xfrm>
          <a:off x="6805088" y="3831598"/>
          <a:ext cx="2419173" cy="6940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t>Medicamentos</a:t>
          </a:r>
          <a:endParaRPr lang="es-PA" sz="1800" b="1" kern="1200" dirty="0"/>
        </a:p>
      </dsp:txBody>
      <dsp:txXfrm>
        <a:off x="6825415" y="3851925"/>
        <a:ext cx="2378519" cy="6533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AE8E8-5F8F-4E9F-8AE9-C65AC11F402C}">
      <dsp:nvSpPr>
        <dsp:cNvPr id="0" name=""/>
        <dsp:cNvSpPr/>
      </dsp:nvSpPr>
      <dsp:spPr>
        <a:xfrm>
          <a:off x="0" y="0"/>
          <a:ext cx="3305224" cy="46987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ES" sz="3600" b="1" kern="1200" dirty="0"/>
            <a:t>Falta de Conocimiento</a:t>
          </a:r>
          <a:endParaRPr lang="es-PA" sz="3600" b="1" kern="1200" dirty="0"/>
        </a:p>
      </dsp:txBody>
      <dsp:txXfrm>
        <a:off x="0" y="0"/>
        <a:ext cx="3305224" cy="1409636"/>
      </dsp:txXfrm>
    </dsp:sp>
    <dsp:sp modelId="{70ACF7FE-D83E-4F5E-8972-F76A726A8918}">
      <dsp:nvSpPr>
        <dsp:cNvPr id="0" name=""/>
        <dsp:cNvSpPr/>
      </dsp:nvSpPr>
      <dsp:spPr>
        <a:xfrm>
          <a:off x="331793" y="1411012"/>
          <a:ext cx="2644179" cy="14167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s-ES" sz="2400" kern="1200" dirty="0"/>
            <a:t>Documentos legales de los acuerdos son muy complejos</a:t>
          </a:r>
          <a:endParaRPr lang="es-PA" sz="2400" kern="1200" dirty="0"/>
        </a:p>
      </dsp:txBody>
      <dsp:txXfrm>
        <a:off x="373288" y="1452507"/>
        <a:ext cx="2561189" cy="1333758"/>
      </dsp:txXfrm>
    </dsp:sp>
    <dsp:sp modelId="{00BC4FBB-81EE-4006-8FD0-217B0B584A88}">
      <dsp:nvSpPr>
        <dsp:cNvPr id="0" name=""/>
        <dsp:cNvSpPr/>
      </dsp:nvSpPr>
      <dsp:spPr>
        <a:xfrm>
          <a:off x="331793" y="3045722"/>
          <a:ext cx="2644179" cy="14167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s-ES" sz="2400" kern="1200" dirty="0"/>
            <a:t>Escasa divulgación oficial de los logros obtenidos</a:t>
          </a:r>
          <a:endParaRPr lang="es-PA" sz="2400" kern="1200" dirty="0"/>
        </a:p>
      </dsp:txBody>
      <dsp:txXfrm>
        <a:off x="373288" y="3087217"/>
        <a:ext cx="2561189" cy="1333758"/>
      </dsp:txXfrm>
    </dsp:sp>
    <dsp:sp modelId="{4E0D9DBE-5CE0-4338-9C76-F09B85D916C6}">
      <dsp:nvSpPr>
        <dsp:cNvPr id="0" name=""/>
        <dsp:cNvSpPr/>
      </dsp:nvSpPr>
      <dsp:spPr>
        <a:xfrm>
          <a:off x="3554387" y="0"/>
          <a:ext cx="3305224" cy="46987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ES" sz="3600" b="1" kern="1200" dirty="0"/>
            <a:t>Insuficiente Capacitación</a:t>
          </a:r>
          <a:endParaRPr lang="es-PA" sz="3600" b="1" kern="1200" dirty="0"/>
        </a:p>
      </dsp:txBody>
      <dsp:txXfrm>
        <a:off x="3554387" y="0"/>
        <a:ext cx="3305224" cy="1409636"/>
      </dsp:txXfrm>
    </dsp:sp>
    <dsp:sp modelId="{C1DB1B1B-5D93-4E82-9F96-732E44B1EE98}">
      <dsp:nvSpPr>
        <dsp:cNvPr id="0" name=""/>
        <dsp:cNvSpPr/>
      </dsp:nvSpPr>
      <dsp:spPr>
        <a:xfrm>
          <a:off x="3884910" y="1411012"/>
          <a:ext cx="2644179" cy="14167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s-ES" sz="2400" kern="1200" dirty="0"/>
            <a:t>Perfil de Demanda en los mercados internacionales</a:t>
          </a:r>
          <a:endParaRPr lang="es-PA" sz="2400" kern="1200" dirty="0"/>
        </a:p>
      </dsp:txBody>
      <dsp:txXfrm>
        <a:off x="3926405" y="1452507"/>
        <a:ext cx="2561189" cy="1333758"/>
      </dsp:txXfrm>
    </dsp:sp>
    <dsp:sp modelId="{51012B4F-75CB-4152-B786-740CD0DAD26A}">
      <dsp:nvSpPr>
        <dsp:cNvPr id="0" name=""/>
        <dsp:cNvSpPr/>
      </dsp:nvSpPr>
      <dsp:spPr>
        <a:xfrm>
          <a:off x="3884910" y="3045722"/>
          <a:ext cx="2644179" cy="14167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s-ES" sz="2400" kern="1200" dirty="0"/>
            <a:t>Cómo cumplir con requerimientos de los mercados meta</a:t>
          </a:r>
          <a:endParaRPr lang="es-PA" sz="2400" kern="1200" dirty="0"/>
        </a:p>
      </dsp:txBody>
      <dsp:txXfrm>
        <a:off x="3926405" y="3087217"/>
        <a:ext cx="2561189" cy="1333758"/>
      </dsp:txXfrm>
    </dsp:sp>
    <dsp:sp modelId="{D2BDD42B-8D92-4A84-9EB2-A9897B056F82}">
      <dsp:nvSpPr>
        <dsp:cNvPr id="0" name=""/>
        <dsp:cNvSpPr/>
      </dsp:nvSpPr>
      <dsp:spPr>
        <a:xfrm>
          <a:off x="7107504" y="0"/>
          <a:ext cx="3305224" cy="46987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ES" sz="3600" b="1" kern="1200" dirty="0"/>
            <a:t>Obstáculos a la Exportación</a:t>
          </a:r>
          <a:endParaRPr lang="es-PA" sz="3600" b="1" kern="1200" dirty="0"/>
        </a:p>
      </dsp:txBody>
      <dsp:txXfrm>
        <a:off x="7107504" y="0"/>
        <a:ext cx="3305224" cy="1409636"/>
      </dsp:txXfrm>
    </dsp:sp>
    <dsp:sp modelId="{A24652B3-968A-449A-A2FF-650226F01AB3}">
      <dsp:nvSpPr>
        <dsp:cNvPr id="0" name=""/>
        <dsp:cNvSpPr/>
      </dsp:nvSpPr>
      <dsp:spPr>
        <a:xfrm>
          <a:off x="7438026" y="1411012"/>
          <a:ext cx="2644179" cy="14167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s-ES" sz="2400" kern="1200" dirty="0"/>
            <a:t>“Permisología” e interpretación discrecional</a:t>
          </a:r>
          <a:endParaRPr lang="es-PA" sz="2400" kern="1200" dirty="0"/>
        </a:p>
      </dsp:txBody>
      <dsp:txXfrm>
        <a:off x="7479521" y="1452507"/>
        <a:ext cx="2561189" cy="1333758"/>
      </dsp:txXfrm>
    </dsp:sp>
    <dsp:sp modelId="{6E542794-0E0F-4809-9037-CF318084C078}">
      <dsp:nvSpPr>
        <dsp:cNvPr id="0" name=""/>
        <dsp:cNvSpPr/>
      </dsp:nvSpPr>
      <dsp:spPr>
        <a:xfrm>
          <a:off x="7438026" y="3045722"/>
          <a:ext cx="2644179" cy="14167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s-ES" sz="2400" kern="1200" dirty="0"/>
            <a:t>Infraestructura para producir con estándares exigidos</a:t>
          </a:r>
          <a:endParaRPr lang="es-PA" sz="2400" kern="1200" dirty="0"/>
        </a:p>
      </dsp:txBody>
      <dsp:txXfrm>
        <a:off x="7479521" y="3087217"/>
        <a:ext cx="2561189" cy="1333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A2DB-6417-424F-80F8-2B6A2A6C8586}">
      <dsp:nvSpPr>
        <dsp:cNvPr id="0" name=""/>
        <dsp:cNvSpPr/>
      </dsp:nvSpPr>
      <dsp:spPr>
        <a:xfrm>
          <a:off x="-5284026" y="-809259"/>
          <a:ext cx="6292118" cy="6292118"/>
        </a:xfrm>
        <a:prstGeom prst="blockArc">
          <a:avLst>
            <a:gd name="adj1" fmla="val 18900000"/>
            <a:gd name="adj2" fmla="val 2700000"/>
            <a:gd name="adj3" fmla="val 343"/>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05CC97-8289-4551-9536-A12FB7756CE7}">
      <dsp:nvSpPr>
        <dsp:cNvPr id="0" name=""/>
        <dsp:cNvSpPr/>
      </dsp:nvSpPr>
      <dsp:spPr>
        <a:xfrm>
          <a:off x="527797" y="359306"/>
          <a:ext cx="10131831" cy="71898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0696" tIns="71120" rIns="71120" bIns="71120" numCol="1" spcCol="1270" anchor="ctr" anchorCtr="0">
          <a:noAutofit/>
        </a:bodyPr>
        <a:lstStyle/>
        <a:p>
          <a:pPr marL="0" lvl="0" indent="0" algn="l" defTabSz="1244600">
            <a:lnSpc>
              <a:spcPct val="90000"/>
            </a:lnSpc>
            <a:spcBef>
              <a:spcPct val="0"/>
            </a:spcBef>
            <a:spcAft>
              <a:spcPct val="35000"/>
            </a:spcAft>
            <a:buNone/>
          </a:pPr>
          <a:r>
            <a:rPr lang="es-ES" sz="2800" kern="1200" dirty="0"/>
            <a:t>Identificar oportunidades en mercados (</a:t>
          </a:r>
          <a:r>
            <a:rPr lang="es-ES" sz="2800" b="1" kern="1200" dirty="0"/>
            <a:t>plataforma intelcom.gob.pa</a:t>
          </a:r>
          <a:r>
            <a:rPr lang="es-ES" sz="2800" kern="1200" dirty="0"/>
            <a:t>)</a:t>
          </a:r>
          <a:endParaRPr lang="es-PA" sz="2800" kern="1200" dirty="0"/>
        </a:p>
      </dsp:txBody>
      <dsp:txXfrm>
        <a:off x="527797" y="359306"/>
        <a:ext cx="10131831" cy="718986"/>
      </dsp:txXfrm>
    </dsp:sp>
    <dsp:sp modelId="{342895EF-D64B-47A9-92A7-E2B817483553}">
      <dsp:nvSpPr>
        <dsp:cNvPr id="0" name=""/>
        <dsp:cNvSpPr/>
      </dsp:nvSpPr>
      <dsp:spPr>
        <a:xfrm>
          <a:off x="375273" y="572917"/>
          <a:ext cx="305048" cy="291764"/>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B1125A-F8AA-4250-B12F-8061C821627A}">
      <dsp:nvSpPr>
        <dsp:cNvPr id="0" name=""/>
        <dsp:cNvSpPr/>
      </dsp:nvSpPr>
      <dsp:spPr>
        <a:xfrm>
          <a:off x="928248" y="1437973"/>
          <a:ext cx="9719619" cy="71898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0696" tIns="71120" rIns="71120" bIns="71120" numCol="1" spcCol="1270" anchor="ctr" anchorCtr="0">
          <a:noAutofit/>
        </a:bodyPr>
        <a:lstStyle/>
        <a:p>
          <a:pPr marL="0" lvl="0" indent="0" algn="l" defTabSz="1244600">
            <a:lnSpc>
              <a:spcPct val="90000"/>
            </a:lnSpc>
            <a:spcBef>
              <a:spcPct val="0"/>
            </a:spcBef>
            <a:spcAft>
              <a:spcPct val="35000"/>
            </a:spcAft>
            <a:buNone/>
          </a:pPr>
          <a:r>
            <a:rPr lang="es-ES" sz="2800" kern="1200" dirty="0"/>
            <a:t>Acompañamiento a empresas para incursión en los mercados internacionales (capacitación, certificación)</a:t>
          </a:r>
          <a:endParaRPr lang="es-PA" sz="2800" kern="1200" dirty="0"/>
        </a:p>
      </dsp:txBody>
      <dsp:txXfrm>
        <a:off x="928248" y="1437973"/>
        <a:ext cx="9719619" cy="718986"/>
      </dsp:txXfrm>
    </dsp:sp>
    <dsp:sp modelId="{FFD65229-8799-4FD7-B40B-D6A8AF480E63}">
      <dsp:nvSpPr>
        <dsp:cNvPr id="0" name=""/>
        <dsp:cNvSpPr/>
      </dsp:nvSpPr>
      <dsp:spPr>
        <a:xfrm>
          <a:off x="787485" y="1651584"/>
          <a:ext cx="305048" cy="291764"/>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4FC7FF-DAB5-4136-A519-BF31BB9DF7C1}">
      <dsp:nvSpPr>
        <dsp:cNvPr id="0" name=""/>
        <dsp:cNvSpPr/>
      </dsp:nvSpPr>
      <dsp:spPr>
        <a:xfrm>
          <a:off x="940009" y="2516640"/>
          <a:ext cx="9719619" cy="71898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0696" tIns="71120" rIns="71120" bIns="71120" numCol="1" spcCol="1270" anchor="ctr" anchorCtr="0">
          <a:noAutofit/>
        </a:bodyPr>
        <a:lstStyle/>
        <a:p>
          <a:pPr marL="0" lvl="0" indent="0" algn="l" defTabSz="1244600">
            <a:lnSpc>
              <a:spcPct val="90000"/>
            </a:lnSpc>
            <a:spcBef>
              <a:spcPct val="0"/>
            </a:spcBef>
            <a:spcAft>
              <a:spcPct val="35000"/>
            </a:spcAft>
            <a:buNone/>
          </a:pPr>
          <a:r>
            <a:rPr lang="es-ES" sz="2800" kern="1200" dirty="0"/>
            <a:t>Gestión ante otros gobiernos para acelerar trámites (inspección de plantas, obtención de códigos aduaneros)</a:t>
          </a:r>
          <a:endParaRPr lang="es-PA" sz="2800" kern="1200" dirty="0"/>
        </a:p>
      </dsp:txBody>
      <dsp:txXfrm>
        <a:off x="940009" y="2516640"/>
        <a:ext cx="9719619" cy="718986"/>
      </dsp:txXfrm>
    </dsp:sp>
    <dsp:sp modelId="{9AC7F139-1640-4788-AABB-865A387F4B64}">
      <dsp:nvSpPr>
        <dsp:cNvPr id="0" name=""/>
        <dsp:cNvSpPr/>
      </dsp:nvSpPr>
      <dsp:spPr>
        <a:xfrm>
          <a:off x="787485" y="2730251"/>
          <a:ext cx="305048" cy="291764"/>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6276EA-D00C-4CA3-A34C-D61335DA3FDC}">
      <dsp:nvSpPr>
        <dsp:cNvPr id="0" name=""/>
        <dsp:cNvSpPr/>
      </dsp:nvSpPr>
      <dsp:spPr>
        <a:xfrm>
          <a:off x="527797" y="3595307"/>
          <a:ext cx="10131831" cy="71898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0696" tIns="71120" rIns="71120" bIns="71120" numCol="1" spcCol="1270" anchor="ctr" anchorCtr="0">
          <a:noAutofit/>
        </a:bodyPr>
        <a:lstStyle/>
        <a:p>
          <a:pPr marL="0" lvl="0" indent="0" algn="l" defTabSz="1244600">
            <a:lnSpc>
              <a:spcPct val="90000"/>
            </a:lnSpc>
            <a:spcBef>
              <a:spcPct val="0"/>
            </a:spcBef>
            <a:spcAft>
              <a:spcPct val="35000"/>
            </a:spcAft>
            <a:buNone/>
          </a:pPr>
          <a:r>
            <a:rPr lang="es-ES" sz="2800" kern="1200" dirty="0"/>
            <a:t>Racionalizar trámites vinculados con las exportaciones (gestiones digitales)</a:t>
          </a:r>
          <a:endParaRPr lang="es-PA" sz="2800" kern="1200" dirty="0"/>
        </a:p>
      </dsp:txBody>
      <dsp:txXfrm>
        <a:off x="527797" y="3595307"/>
        <a:ext cx="10131831" cy="718986"/>
      </dsp:txXfrm>
    </dsp:sp>
    <dsp:sp modelId="{10914DD5-908D-45FF-8922-B4EF968D670E}">
      <dsp:nvSpPr>
        <dsp:cNvPr id="0" name=""/>
        <dsp:cNvSpPr/>
      </dsp:nvSpPr>
      <dsp:spPr>
        <a:xfrm>
          <a:off x="383825" y="3815644"/>
          <a:ext cx="287945" cy="278310"/>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CA5BC-296A-4765-B62B-2DCE7199B360}">
      <dsp:nvSpPr>
        <dsp:cNvPr id="0" name=""/>
        <dsp:cNvSpPr/>
      </dsp:nvSpPr>
      <dsp:spPr>
        <a:xfrm>
          <a:off x="-5637284" y="-863107"/>
          <a:ext cx="6712884" cy="6712884"/>
        </a:xfrm>
        <a:prstGeom prst="blockArc">
          <a:avLst>
            <a:gd name="adj1" fmla="val 18900000"/>
            <a:gd name="adj2" fmla="val 2700000"/>
            <a:gd name="adj3" fmla="val 322"/>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C1816F-6C64-490A-B259-54B294FC9637}">
      <dsp:nvSpPr>
        <dsp:cNvPr id="0" name=""/>
        <dsp:cNvSpPr/>
      </dsp:nvSpPr>
      <dsp:spPr>
        <a:xfrm>
          <a:off x="692149" y="498667"/>
          <a:ext cx="7367034" cy="997334"/>
        </a:xfrm>
        <a:prstGeom prst="rect">
          <a:avLst/>
        </a:prstGeom>
        <a:solidFill>
          <a:schemeClr val="tx1">
            <a:lumMod val="60000"/>
            <a:lumOff val="4000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91634" tIns="58420" rIns="58420" bIns="58420" numCol="1" spcCol="1270" anchor="ctr" anchorCtr="0">
          <a:noAutofit/>
        </a:bodyPr>
        <a:lstStyle/>
        <a:p>
          <a:pPr marL="0" lvl="0" indent="0" algn="l" defTabSz="1022350">
            <a:lnSpc>
              <a:spcPct val="90000"/>
            </a:lnSpc>
            <a:spcBef>
              <a:spcPct val="0"/>
            </a:spcBef>
            <a:spcAft>
              <a:spcPct val="35000"/>
            </a:spcAft>
            <a:buNone/>
          </a:pPr>
          <a:r>
            <a:rPr lang="es-PA" sz="2300" b="1" kern="1200" dirty="0">
              <a:solidFill>
                <a:schemeClr val="bg1"/>
              </a:solidFill>
            </a:rPr>
            <a:t>Construir una Plataforma Digital</a:t>
          </a:r>
          <a:r>
            <a:rPr lang="es-PA" sz="2300" b="0" kern="1200" dirty="0">
              <a:solidFill>
                <a:schemeClr val="bg1"/>
              </a:solidFill>
            </a:rPr>
            <a:t> para Identificar Nuevas Oportunidades de Exportación</a:t>
          </a:r>
        </a:p>
      </dsp:txBody>
      <dsp:txXfrm>
        <a:off x="692149" y="498667"/>
        <a:ext cx="7367034" cy="997334"/>
      </dsp:txXfrm>
    </dsp:sp>
    <dsp:sp modelId="{696EE623-5C6A-464F-B2D5-C3E0E6886A0A}">
      <dsp:nvSpPr>
        <dsp:cNvPr id="0" name=""/>
        <dsp:cNvSpPr/>
      </dsp:nvSpPr>
      <dsp:spPr>
        <a:xfrm>
          <a:off x="68816" y="374000"/>
          <a:ext cx="1246667" cy="1246667"/>
        </a:xfrm>
        <a:prstGeom prst="ellipse">
          <a:avLst/>
        </a:prstGeom>
        <a:solidFill>
          <a:schemeClr val="lt1">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D8A8E5D-C275-481D-A020-440E5DF2490A}">
      <dsp:nvSpPr>
        <dsp:cNvPr id="0" name=""/>
        <dsp:cNvSpPr/>
      </dsp:nvSpPr>
      <dsp:spPr>
        <a:xfrm>
          <a:off x="1054680" y="1994668"/>
          <a:ext cx="7004503" cy="997334"/>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91634" tIns="58420" rIns="58420" bIns="58420" numCol="1" spcCol="1270" anchor="ctr" anchorCtr="0">
          <a:noAutofit/>
        </a:bodyPr>
        <a:lstStyle/>
        <a:p>
          <a:pPr marL="0" lvl="0" indent="0" algn="l" defTabSz="1022350">
            <a:lnSpc>
              <a:spcPct val="90000"/>
            </a:lnSpc>
            <a:spcBef>
              <a:spcPct val="0"/>
            </a:spcBef>
            <a:spcAft>
              <a:spcPct val="35000"/>
            </a:spcAft>
            <a:buNone/>
          </a:pPr>
          <a:r>
            <a:rPr lang="es-PA" sz="2300" b="1" kern="1200" dirty="0">
              <a:solidFill>
                <a:schemeClr val="bg1"/>
              </a:solidFill>
            </a:rPr>
            <a:t>Activación de Mecanismos de Cooperación</a:t>
          </a:r>
          <a:r>
            <a:rPr lang="es-PA" sz="2300" kern="1200" dirty="0">
              <a:solidFill>
                <a:schemeClr val="bg1"/>
              </a:solidFill>
            </a:rPr>
            <a:t> en Acuerdos Comerciales (</a:t>
          </a:r>
          <a:r>
            <a:rPr lang="es-PA" sz="2300" i="1" kern="1200" dirty="0">
              <a:solidFill>
                <a:schemeClr val="bg1"/>
              </a:solidFill>
            </a:rPr>
            <a:t>Trade Capacity Building</a:t>
          </a:r>
          <a:r>
            <a:rPr lang="es-PA" sz="2300" kern="1200" dirty="0">
              <a:solidFill>
                <a:schemeClr val="bg1"/>
              </a:solidFill>
            </a:rPr>
            <a:t>)</a:t>
          </a:r>
        </a:p>
      </dsp:txBody>
      <dsp:txXfrm>
        <a:off x="1054680" y="1994668"/>
        <a:ext cx="7004503" cy="997334"/>
      </dsp:txXfrm>
    </dsp:sp>
    <dsp:sp modelId="{723B1F0D-AD43-46F3-80B5-EF675512801C}">
      <dsp:nvSpPr>
        <dsp:cNvPr id="0" name=""/>
        <dsp:cNvSpPr/>
      </dsp:nvSpPr>
      <dsp:spPr>
        <a:xfrm>
          <a:off x="431346" y="1870001"/>
          <a:ext cx="1246667" cy="1246667"/>
        </a:xfrm>
        <a:prstGeom prst="ellipse">
          <a:avLst/>
        </a:prstGeom>
        <a:solidFill>
          <a:schemeClr val="lt1">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7BFD749-1B53-43A1-A23B-CCBAE1345434}">
      <dsp:nvSpPr>
        <dsp:cNvPr id="0" name=""/>
        <dsp:cNvSpPr/>
      </dsp:nvSpPr>
      <dsp:spPr>
        <a:xfrm>
          <a:off x="692149" y="3490669"/>
          <a:ext cx="7367034" cy="997334"/>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91634" tIns="58420" rIns="58420" bIns="58420" numCol="1" spcCol="1270" anchor="ctr" anchorCtr="0">
          <a:noAutofit/>
        </a:bodyPr>
        <a:lstStyle/>
        <a:p>
          <a:pPr marL="0" lvl="0" indent="0" algn="l" defTabSz="1022350">
            <a:lnSpc>
              <a:spcPct val="90000"/>
            </a:lnSpc>
            <a:spcBef>
              <a:spcPct val="0"/>
            </a:spcBef>
            <a:spcAft>
              <a:spcPct val="35000"/>
            </a:spcAft>
            <a:buNone/>
          </a:pPr>
          <a:r>
            <a:rPr lang="es-PA" sz="2300" b="1" kern="1200" dirty="0">
              <a:solidFill>
                <a:schemeClr val="bg1"/>
              </a:solidFill>
            </a:rPr>
            <a:t>Identificación de Obstáculos a la Exportación</a:t>
          </a:r>
          <a:r>
            <a:rPr lang="es-PA" sz="2300" kern="1200" dirty="0">
              <a:solidFill>
                <a:schemeClr val="bg1"/>
              </a:solidFill>
            </a:rPr>
            <a:t> y Diseño de Hojas de Ruta Interinstitucionales para su Superación</a:t>
          </a:r>
        </a:p>
      </dsp:txBody>
      <dsp:txXfrm>
        <a:off x="692149" y="3490669"/>
        <a:ext cx="7367034" cy="997334"/>
      </dsp:txXfrm>
    </dsp:sp>
    <dsp:sp modelId="{755BA602-213E-4D0C-B6DA-F9B221271704}">
      <dsp:nvSpPr>
        <dsp:cNvPr id="0" name=""/>
        <dsp:cNvSpPr/>
      </dsp:nvSpPr>
      <dsp:spPr>
        <a:xfrm>
          <a:off x="68816" y="3366002"/>
          <a:ext cx="1246667" cy="1246667"/>
        </a:xfrm>
        <a:prstGeom prst="ellipse">
          <a:avLst/>
        </a:prstGeom>
        <a:solidFill>
          <a:schemeClr val="lt1">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A"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AA404D-A170-4758-855D-F03529EC98D5}" type="datetimeFigureOut">
              <a:rPr lang="es-PA" smtClean="0"/>
              <a:t>10/05/2020</a:t>
            </a:fld>
            <a:endParaRPr lang="es-PA"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A"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A"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7AA4C2-4D6C-40B7-B69C-101629CA3BF3}" type="slidenum">
              <a:rPr lang="es-PA" smtClean="0"/>
              <a:t>‹Nº›</a:t>
            </a:fld>
            <a:endParaRPr lang="es-PA" dirty="0"/>
          </a:p>
        </p:txBody>
      </p:sp>
    </p:spTree>
    <p:extLst>
      <p:ext uri="{BB962C8B-B14F-4D97-AF65-F5344CB8AC3E}">
        <p14:creationId xmlns:p14="http://schemas.microsoft.com/office/powerpoint/2010/main" val="2307956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1_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3F382-EE69-4DDD-A154-9F271035D00C}" type="datetime1">
              <a:rPr lang="es-PA" smtClean="0"/>
              <a:t>10/05/2020</a:t>
            </a:fld>
            <a:endParaRPr lang="es-PA" dirty="0"/>
          </a:p>
        </p:txBody>
      </p:sp>
      <p:sp>
        <p:nvSpPr>
          <p:cNvPr id="3" name="Footer Placeholder 2"/>
          <p:cNvSpPr>
            <a:spLocks noGrp="1"/>
          </p:cNvSpPr>
          <p:nvPr>
            <p:ph type="ftr" sz="quarter" idx="11"/>
          </p:nvPr>
        </p:nvSpPr>
        <p:spPr/>
        <p:txBody>
          <a:bodyPr/>
          <a:lstStyle/>
          <a:p>
            <a:endParaRPr lang="es-PA" dirty="0"/>
          </a:p>
        </p:txBody>
      </p:sp>
      <p:sp>
        <p:nvSpPr>
          <p:cNvPr id="4" name="Slide Number Placeholder 3"/>
          <p:cNvSpPr>
            <a:spLocks noGrp="1"/>
          </p:cNvSpPr>
          <p:nvPr>
            <p:ph type="sldNum" sz="quarter" idx="12"/>
          </p:nvPr>
        </p:nvSpPr>
        <p:spPr>
          <a:xfrm>
            <a:off x="0" y="6248400"/>
            <a:ext cx="711200" cy="381000"/>
          </a:xfrm>
        </p:spPr>
        <p:txBody>
          <a:bodyPr/>
          <a:lstStyle>
            <a:lvl1pPr eaLnBrk="1" latinLnBrk="0" hangingPunct="1">
              <a:defRPr kumimoji="0" lang="es-ES">
                <a:solidFill>
                  <a:schemeClr val="tx2"/>
                </a:solidFill>
              </a:defRPr>
            </a:lvl1pPr>
            <a:extLst/>
          </a:lstStyle>
          <a:p>
            <a:fld id="{6C7D1B19-6236-4BA7-AFD2-943C573A6FD0}" type="slidenum">
              <a:rPr lang="es-PA" smtClean="0"/>
              <a:t>‹Nº›</a:t>
            </a:fld>
            <a:endParaRPr lang="es-PA" dirty="0"/>
          </a:p>
        </p:txBody>
      </p:sp>
      <p:pic>
        <p:nvPicPr>
          <p:cNvPr id="5" name="4 Imagen" descr="Presentacioìn-Intelcom-(2).jpg"/>
          <p:cNvPicPr>
            <a:picLocks noChangeAspect="1"/>
          </p:cNvPicPr>
          <p:nvPr/>
        </p:nvPicPr>
        <p:blipFill>
          <a:blip r:embed="rId2" cstate="print"/>
          <a:stretch>
            <a:fillRect/>
          </a:stretch>
        </p:blipFill>
        <p:spPr>
          <a:xfrm>
            <a:off x="1" y="-1467544"/>
            <a:ext cx="12992100" cy="10039351"/>
          </a:xfrm>
          <a:prstGeom prst="rect">
            <a:avLst/>
          </a:prstGeom>
        </p:spPr>
      </p:pic>
    </p:spTree>
    <p:extLst>
      <p:ext uri="{BB962C8B-B14F-4D97-AF65-F5344CB8AC3E}">
        <p14:creationId xmlns:p14="http://schemas.microsoft.com/office/powerpoint/2010/main" val="3531524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4_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85F033-4F1F-4472-B4D0-6292F27E57B4}" type="datetime1">
              <a:rPr lang="es-PA" smtClean="0"/>
              <a:t>10/05/2020</a:t>
            </a:fld>
            <a:endParaRPr lang="es-PA" dirty="0"/>
          </a:p>
        </p:txBody>
      </p:sp>
      <p:sp>
        <p:nvSpPr>
          <p:cNvPr id="3" name="Footer Placeholder 2"/>
          <p:cNvSpPr>
            <a:spLocks noGrp="1"/>
          </p:cNvSpPr>
          <p:nvPr>
            <p:ph type="ftr" sz="quarter" idx="11"/>
          </p:nvPr>
        </p:nvSpPr>
        <p:spPr/>
        <p:txBody>
          <a:bodyPr/>
          <a:lstStyle/>
          <a:p>
            <a:endParaRPr lang="es-PA" dirty="0"/>
          </a:p>
        </p:txBody>
      </p:sp>
      <p:sp>
        <p:nvSpPr>
          <p:cNvPr id="4" name="Slide Number Placeholder 3"/>
          <p:cNvSpPr>
            <a:spLocks noGrp="1"/>
          </p:cNvSpPr>
          <p:nvPr>
            <p:ph type="sldNum" sz="quarter" idx="12"/>
          </p:nvPr>
        </p:nvSpPr>
        <p:spPr>
          <a:xfrm>
            <a:off x="0" y="6248400"/>
            <a:ext cx="711200" cy="381000"/>
          </a:xfrm>
        </p:spPr>
        <p:txBody>
          <a:bodyPr/>
          <a:lstStyle>
            <a:lvl1pPr eaLnBrk="1" latinLnBrk="0" hangingPunct="1">
              <a:defRPr kumimoji="0" lang="es-ES">
                <a:solidFill>
                  <a:schemeClr val="tx2"/>
                </a:solidFill>
              </a:defRPr>
            </a:lvl1pPr>
            <a:extLst/>
          </a:lstStyle>
          <a:p>
            <a:fld id="{6C7D1B19-6236-4BA7-AFD2-943C573A6FD0}" type="slidenum">
              <a:rPr lang="es-PA" smtClean="0"/>
              <a:t>‹Nº›</a:t>
            </a:fld>
            <a:endParaRPr lang="es-PA" dirty="0"/>
          </a:p>
        </p:txBody>
      </p:sp>
      <p:pic>
        <p:nvPicPr>
          <p:cNvPr id="5" name="4 Imagen" descr="Presentacioìn-Intelcom-1-gris.jpg"/>
          <p:cNvPicPr>
            <a:picLocks noChangeAspect="1"/>
          </p:cNvPicPr>
          <p:nvPr/>
        </p:nvPicPr>
        <p:blipFill>
          <a:blip r:embed="rId2" cstate="print"/>
          <a:stretch>
            <a:fillRect/>
          </a:stretch>
        </p:blipFill>
        <p:spPr>
          <a:xfrm>
            <a:off x="0" y="6100733"/>
            <a:ext cx="12192000" cy="757267"/>
          </a:xfrm>
          <a:prstGeom prst="rect">
            <a:avLst/>
          </a:prstGeom>
        </p:spPr>
      </p:pic>
    </p:spTree>
    <p:extLst>
      <p:ext uri="{BB962C8B-B14F-4D97-AF65-F5344CB8AC3E}">
        <p14:creationId xmlns:p14="http://schemas.microsoft.com/office/powerpoint/2010/main" val="337870107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11" name="Content Placeholder 13"/>
          <p:cNvSpPr>
            <a:spLocks noGrp="1"/>
          </p:cNvSpPr>
          <p:nvPr>
            <p:ph sz="quarter" idx="18"/>
          </p:nvPr>
        </p:nvSpPr>
        <p:spPr>
          <a:xfrm>
            <a:off x="914400" y="3055283"/>
            <a:ext cx="3328416" cy="2988332"/>
          </a:xfrm>
        </p:spPr>
        <p:txBody>
          <a:bodyPr/>
          <a:lstStyle>
            <a:lvl1pPr marL="0" indent="0">
              <a:buNone/>
              <a:defRPr sz="2133"/>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2" name="Content Placeholder 13"/>
          <p:cNvSpPr>
            <a:spLocks noGrp="1"/>
          </p:cNvSpPr>
          <p:nvPr>
            <p:ph sz="quarter" idx="19"/>
          </p:nvPr>
        </p:nvSpPr>
        <p:spPr>
          <a:xfrm>
            <a:off x="4431792" y="3055283"/>
            <a:ext cx="3328416" cy="2988332"/>
          </a:xfrm>
        </p:spPr>
        <p:txBody>
          <a:bodyPr/>
          <a:lstStyle>
            <a:lvl1pPr marL="0" indent="0">
              <a:buNone/>
              <a:defRPr sz="2133"/>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3" name="Content Placeholder 13"/>
          <p:cNvSpPr>
            <a:spLocks noGrp="1"/>
          </p:cNvSpPr>
          <p:nvPr>
            <p:ph sz="quarter" idx="20"/>
          </p:nvPr>
        </p:nvSpPr>
        <p:spPr>
          <a:xfrm>
            <a:off x="7949184" y="3055283"/>
            <a:ext cx="3328416" cy="2988332"/>
          </a:xfrm>
        </p:spPr>
        <p:txBody>
          <a:bodyPr/>
          <a:lstStyle>
            <a:lvl1pPr marL="0" indent="0">
              <a:buNone/>
              <a:defRPr sz="2133"/>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9" name="Text Placeholder 4"/>
          <p:cNvSpPr>
            <a:spLocks noGrp="1"/>
          </p:cNvSpPr>
          <p:nvPr>
            <p:ph type="body" sz="quarter" idx="21"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26163980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5" name="Picture Placeholder 3"/>
          <p:cNvSpPr>
            <a:spLocks noGrp="1"/>
          </p:cNvSpPr>
          <p:nvPr>
            <p:ph type="pic" sz="quarter" idx="11"/>
          </p:nvPr>
        </p:nvSpPr>
        <p:spPr>
          <a:xfrm>
            <a:off x="6192012"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7" name="Content Placeholder 13"/>
          <p:cNvSpPr>
            <a:spLocks noGrp="1"/>
          </p:cNvSpPr>
          <p:nvPr>
            <p:ph sz="quarter" idx="18"/>
          </p:nvPr>
        </p:nvSpPr>
        <p:spPr>
          <a:xfrm>
            <a:off x="914400" y="3055283"/>
            <a:ext cx="5084064" cy="2988332"/>
          </a:xfrm>
        </p:spPr>
        <p:txBody>
          <a:bodyPr/>
          <a:lstStyle>
            <a:lvl1pPr marL="0" indent="0">
              <a:buNone/>
              <a:defRPr sz="2133"/>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 name="Content Placeholder 13"/>
          <p:cNvSpPr>
            <a:spLocks noGrp="1"/>
          </p:cNvSpPr>
          <p:nvPr>
            <p:ph sz="quarter" idx="19"/>
          </p:nvPr>
        </p:nvSpPr>
        <p:spPr>
          <a:xfrm>
            <a:off x="6193536" y="3055283"/>
            <a:ext cx="5084064" cy="2988332"/>
          </a:xfrm>
        </p:spPr>
        <p:txBody>
          <a:bodyPr/>
          <a:lstStyle>
            <a:lvl1pPr marL="0" indent="0">
              <a:buNone/>
              <a:defRPr sz="2133"/>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142179674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5" name="Picture Placeholder 3"/>
          <p:cNvSpPr>
            <a:spLocks noGrp="1"/>
          </p:cNvSpPr>
          <p:nvPr>
            <p:ph type="pic" sz="quarter" idx="11"/>
          </p:nvPr>
        </p:nvSpPr>
        <p:spPr>
          <a:xfrm>
            <a:off x="6192012"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7" name="Content Placeholder 13"/>
          <p:cNvSpPr>
            <a:spLocks noGrp="1"/>
          </p:cNvSpPr>
          <p:nvPr>
            <p:ph sz="quarter" idx="18"/>
          </p:nvPr>
        </p:nvSpPr>
        <p:spPr>
          <a:xfrm>
            <a:off x="914400" y="3055283"/>
            <a:ext cx="5084064" cy="2988332"/>
          </a:xfrm>
        </p:spPr>
        <p:txBody>
          <a:bodyPr/>
          <a:lstStyle>
            <a:lvl1pPr marL="0" indent="0">
              <a:buNone/>
              <a:defRPr sz="2133"/>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 name="Content Placeholder 13"/>
          <p:cNvSpPr>
            <a:spLocks noGrp="1"/>
          </p:cNvSpPr>
          <p:nvPr>
            <p:ph sz="quarter" idx="19"/>
          </p:nvPr>
        </p:nvSpPr>
        <p:spPr>
          <a:xfrm>
            <a:off x="6193536" y="3055283"/>
            <a:ext cx="5084064" cy="2988332"/>
          </a:xfrm>
        </p:spPr>
        <p:txBody>
          <a:bodyPr/>
          <a:lstStyle>
            <a:lvl1pPr marL="0" indent="0">
              <a:buNone/>
              <a:defRPr sz="2133"/>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8" name="Text Placeholder 4"/>
          <p:cNvSpPr>
            <a:spLocks noGrp="1"/>
          </p:cNvSpPr>
          <p:nvPr>
            <p:ph type="body" sz="quarter" idx="20"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17699430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3384" y="1397000"/>
            <a:ext cx="2438400" cy="1476165"/>
          </a:xfrm>
          <a:solidFill>
            <a:schemeClr val="bg1">
              <a:lumMod val="95000"/>
            </a:schemeClr>
          </a:solidFill>
        </p:spPr>
        <p:txBody>
          <a:bodyPr vert="horz" lIns="0" tIns="0" rIns="0" bIns="0" rtlCol="0" anchor="ctr">
            <a:normAutofit/>
          </a:bodyPr>
          <a:lstStyle>
            <a:lvl1pPr>
              <a:defRPr lang="en-US" sz="1467" dirty="0"/>
            </a:lvl1pPr>
          </a:lstStyle>
          <a:p>
            <a:pPr marL="0" lvl="0" indent="0" algn="ctr">
              <a:buNone/>
            </a:pPr>
            <a:r>
              <a:rPr lang="es-ES" dirty="0"/>
              <a:t>Haga clic en el icono para agregar una imagen</a:t>
            </a:r>
            <a:endParaRPr lang="en-US" dirty="0"/>
          </a:p>
        </p:txBody>
      </p:sp>
      <p:sp>
        <p:nvSpPr>
          <p:cNvPr id="5" name="Picture Placeholder 3"/>
          <p:cNvSpPr>
            <a:spLocks noGrp="1"/>
          </p:cNvSpPr>
          <p:nvPr>
            <p:ph type="pic" sz="quarter" idx="11"/>
          </p:nvPr>
        </p:nvSpPr>
        <p:spPr>
          <a:xfrm>
            <a:off x="3554984" y="1397000"/>
            <a:ext cx="2438400" cy="1476165"/>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6" name="Picture Placeholder 3"/>
          <p:cNvSpPr>
            <a:spLocks noGrp="1"/>
          </p:cNvSpPr>
          <p:nvPr>
            <p:ph type="pic" sz="quarter" idx="12"/>
          </p:nvPr>
        </p:nvSpPr>
        <p:spPr>
          <a:xfrm>
            <a:off x="6196584" y="1397000"/>
            <a:ext cx="2438400" cy="1476165"/>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7" name="Picture Placeholder 3"/>
          <p:cNvSpPr>
            <a:spLocks noGrp="1"/>
          </p:cNvSpPr>
          <p:nvPr>
            <p:ph type="pic" sz="quarter" idx="13"/>
          </p:nvPr>
        </p:nvSpPr>
        <p:spPr>
          <a:xfrm>
            <a:off x="8838184" y="1397000"/>
            <a:ext cx="2438400" cy="1476165"/>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14" name="Content Placeholder 13"/>
          <p:cNvSpPr>
            <a:spLocks noGrp="1"/>
          </p:cNvSpPr>
          <p:nvPr>
            <p:ph sz="quarter" idx="18"/>
          </p:nvPr>
        </p:nvSpPr>
        <p:spPr>
          <a:xfrm>
            <a:off x="913384" y="4717007"/>
            <a:ext cx="2441448" cy="1326605"/>
          </a:xfrm>
        </p:spPr>
        <p:txBody>
          <a:bodyPr/>
          <a:lstStyle>
            <a:lvl1pPr marL="0" indent="0">
              <a:buNone/>
              <a:defRPr sz="1467"/>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5" name="Content Placeholder 13"/>
          <p:cNvSpPr>
            <a:spLocks noGrp="1"/>
          </p:cNvSpPr>
          <p:nvPr>
            <p:ph sz="quarter" idx="19"/>
          </p:nvPr>
        </p:nvSpPr>
        <p:spPr>
          <a:xfrm>
            <a:off x="3553968" y="4717007"/>
            <a:ext cx="2441448" cy="1326605"/>
          </a:xfrm>
        </p:spPr>
        <p:txBody>
          <a:bodyPr>
            <a:normAutofit/>
          </a:bodyPr>
          <a:lstStyle>
            <a:lvl1pPr marL="0" indent="0">
              <a:buNone/>
              <a:defRPr sz="1467"/>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8" name="Content Placeholder 13"/>
          <p:cNvSpPr>
            <a:spLocks noGrp="1"/>
          </p:cNvSpPr>
          <p:nvPr>
            <p:ph sz="quarter" idx="20"/>
          </p:nvPr>
        </p:nvSpPr>
        <p:spPr>
          <a:xfrm>
            <a:off x="6194552" y="4717007"/>
            <a:ext cx="2441448" cy="1326605"/>
          </a:xfrm>
        </p:spPr>
        <p:txBody>
          <a:bodyPr>
            <a:normAutofit/>
          </a:bodyPr>
          <a:lstStyle>
            <a:lvl1pPr marL="0" indent="0">
              <a:buNone/>
              <a:defRPr sz="1467"/>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9" name="Content Placeholder 13"/>
          <p:cNvSpPr>
            <a:spLocks noGrp="1"/>
          </p:cNvSpPr>
          <p:nvPr>
            <p:ph sz="quarter" idx="21"/>
          </p:nvPr>
        </p:nvSpPr>
        <p:spPr>
          <a:xfrm>
            <a:off x="8835136" y="4717007"/>
            <a:ext cx="2441448" cy="1326605"/>
          </a:xfrm>
        </p:spPr>
        <p:txBody>
          <a:bodyPr>
            <a:normAutofit/>
          </a:bodyPr>
          <a:lstStyle>
            <a:lvl1pPr marL="0" indent="0">
              <a:buNone/>
              <a:defRPr sz="1467"/>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Picture Placeholder 3"/>
          <p:cNvSpPr>
            <a:spLocks noGrp="1"/>
          </p:cNvSpPr>
          <p:nvPr>
            <p:ph type="pic" sz="quarter" idx="22"/>
          </p:nvPr>
        </p:nvSpPr>
        <p:spPr>
          <a:xfrm>
            <a:off x="913384" y="3057004"/>
            <a:ext cx="2438400" cy="1476165"/>
          </a:xfrm>
          <a:solidFill>
            <a:schemeClr val="bg1">
              <a:lumMod val="95000"/>
            </a:schemeClr>
          </a:solidFill>
        </p:spPr>
        <p:txBody>
          <a:bodyPr vert="horz" lIns="0" tIns="0" rIns="0" bIns="0" rtlCol="0" anchor="ctr">
            <a:normAutofit/>
          </a:bodyPr>
          <a:lstStyle>
            <a:lvl1pPr>
              <a:defRPr lang="en-US" sz="1467" dirty="0"/>
            </a:lvl1pPr>
          </a:lstStyle>
          <a:p>
            <a:pPr marL="0" lvl="0" indent="0" algn="ctr">
              <a:buNone/>
            </a:pPr>
            <a:r>
              <a:rPr lang="es-ES" dirty="0"/>
              <a:t>Haga clic en el icono para agregar una imagen</a:t>
            </a:r>
            <a:endParaRPr lang="en-US" dirty="0"/>
          </a:p>
        </p:txBody>
      </p:sp>
      <p:sp>
        <p:nvSpPr>
          <p:cNvPr id="12" name="Picture Placeholder 3"/>
          <p:cNvSpPr>
            <a:spLocks noGrp="1"/>
          </p:cNvSpPr>
          <p:nvPr>
            <p:ph type="pic" sz="quarter" idx="23"/>
          </p:nvPr>
        </p:nvSpPr>
        <p:spPr>
          <a:xfrm>
            <a:off x="3554984" y="3057004"/>
            <a:ext cx="2438400" cy="1476165"/>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13" name="Picture Placeholder 3"/>
          <p:cNvSpPr>
            <a:spLocks noGrp="1"/>
          </p:cNvSpPr>
          <p:nvPr>
            <p:ph type="pic" sz="quarter" idx="24"/>
          </p:nvPr>
        </p:nvSpPr>
        <p:spPr>
          <a:xfrm>
            <a:off x="6196584" y="3057004"/>
            <a:ext cx="2438400" cy="1476165"/>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16" name="Picture Placeholder 3"/>
          <p:cNvSpPr>
            <a:spLocks noGrp="1"/>
          </p:cNvSpPr>
          <p:nvPr>
            <p:ph type="pic" sz="quarter" idx="25"/>
          </p:nvPr>
        </p:nvSpPr>
        <p:spPr>
          <a:xfrm>
            <a:off x="8838184" y="3057004"/>
            <a:ext cx="2438400" cy="1476165"/>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Tree>
    <p:extLst>
      <p:ext uri="{BB962C8B-B14F-4D97-AF65-F5344CB8AC3E}">
        <p14:creationId xmlns:p14="http://schemas.microsoft.com/office/powerpoint/2010/main" val="26121700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3384" y="1397000"/>
            <a:ext cx="2438400" cy="1476165"/>
          </a:xfrm>
          <a:solidFill>
            <a:schemeClr val="bg1">
              <a:lumMod val="95000"/>
            </a:schemeClr>
          </a:solidFill>
        </p:spPr>
        <p:txBody>
          <a:bodyPr vert="horz" lIns="0" tIns="0" rIns="0" bIns="0" rtlCol="0" anchor="ctr">
            <a:normAutofit/>
          </a:bodyPr>
          <a:lstStyle>
            <a:lvl1pPr>
              <a:defRPr lang="en-US" sz="1467" dirty="0"/>
            </a:lvl1pPr>
          </a:lstStyle>
          <a:p>
            <a:pPr marL="0" lvl="0" indent="0" algn="ctr">
              <a:buNone/>
            </a:pPr>
            <a:r>
              <a:rPr lang="es-ES" dirty="0"/>
              <a:t>Haga clic en el icono para agregar una imagen</a:t>
            </a:r>
            <a:endParaRPr lang="en-US" dirty="0"/>
          </a:p>
        </p:txBody>
      </p:sp>
      <p:sp>
        <p:nvSpPr>
          <p:cNvPr id="5" name="Picture Placeholder 3"/>
          <p:cNvSpPr>
            <a:spLocks noGrp="1"/>
          </p:cNvSpPr>
          <p:nvPr>
            <p:ph type="pic" sz="quarter" idx="11"/>
          </p:nvPr>
        </p:nvSpPr>
        <p:spPr>
          <a:xfrm>
            <a:off x="3554984" y="1397000"/>
            <a:ext cx="2438400" cy="1476165"/>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6" name="Picture Placeholder 3"/>
          <p:cNvSpPr>
            <a:spLocks noGrp="1"/>
          </p:cNvSpPr>
          <p:nvPr>
            <p:ph type="pic" sz="quarter" idx="12"/>
          </p:nvPr>
        </p:nvSpPr>
        <p:spPr>
          <a:xfrm>
            <a:off x="6196584" y="1397000"/>
            <a:ext cx="2438400" cy="1476165"/>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7" name="Picture Placeholder 3"/>
          <p:cNvSpPr>
            <a:spLocks noGrp="1"/>
          </p:cNvSpPr>
          <p:nvPr>
            <p:ph type="pic" sz="quarter" idx="13"/>
          </p:nvPr>
        </p:nvSpPr>
        <p:spPr>
          <a:xfrm>
            <a:off x="8838184" y="1397000"/>
            <a:ext cx="2438400" cy="1476165"/>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14" name="Content Placeholder 13"/>
          <p:cNvSpPr>
            <a:spLocks noGrp="1"/>
          </p:cNvSpPr>
          <p:nvPr>
            <p:ph sz="quarter" idx="18"/>
          </p:nvPr>
        </p:nvSpPr>
        <p:spPr>
          <a:xfrm>
            <a:off x="913384" y="4717007"/>
            <a:ext cx="2441448" cy="1326605"/>
          </a:xfrm>
        </p:spPr>
        <p:txBody>
          <a:bodyPr/>
          <a:lstStyle>
            <a:lvl1pPr marL="0" indent="0">
              <a:buNone/>
              <a:defRPr sz="1467"/>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5" name="Content Placeholder 13"/>
          <p:cNvSpPr>
            <a:spLocks noGrp="1"/>
          </p:cNvSpPr>
          <p:nvPr>
            <p:ph sz="quarter" idx="19"/>
          </p:nvPr>
        </p:nvSpPr>
        <p:spPr>
          <a:xfrm>
            <a:off x="3553968" y="4717007"/>
            <a:ext cx="2441448" cy="1326605"/>
          </a:xfrm>
        </p:spPr>
        <p:txBody>
          <a:bodyPr>
            <a:normAutofit/>
          </a:bodyPr>
          <a:lstStyle>
            <a:lvl1pPr marL="0" indent="0">
              <a:buNone/>
              <a:defRPr sz="1467"/>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8" name="Content Placeholder 13"/>
          <p:cNvSpPr>
            <a:spLocks noGrp="1"/>
          </p:cNvSpPr>
          <p:nvPr>
            <p:ph sz="quarter" idx="20"/>
          </p:nvPr>
        </p:nvSpPr>
        <p:spPr>
          <a:xfrm>
            <a:off x="6194552" y="4717007"/>
            <a:ext cx="2441448" cy="1326605"/>
          </a:xfrm>
        </p:spPr>
        <p:txBody>
          <a:bodyPr>
            <a:normAutofit/>
          </a:bodyPr>
          <a:lstStyle>
            <a:lvl1pPr marL="0" indent="0">
              <a:buNone/>
              <a:defRPr sz="1467"/>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9" name="Content Placeholder 13"/>
          <p:cNvSpPr>
            <a:spLocks noGrp="1"/>
          </p:cNvSpPr>
          <p:nvPr>
            <p:ph sz="quarter" idx="21"/>
          </p:nvPr>
        </p:nvSpPr>
        <p:spPr>
          <a:xfrm>
            <a:off x="8835136" y="4717007"/>
            <a:ext cx="2441448" cy="1326605"/>
          </a:xfrm>
        </p:spPr>
        <p:txBody>
          <a:bodyPr>
            <a:normAutofit/>
          </a:bodyPr>
          <a:lstStyle>
            <a:lvl1pPr marL="0" indent="0">
              <a:buNone/>
              <a:defRPr sz="1467"/>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Picture Placeholder 3"/>
          <p:cNvSpPr>
            <a:spLocks noGrp="1"/>
          </p:cNvSpPr>
          <p:nvPr>
            <p:ph type="pic" sz="quarter" idx="22"/>
          </p:nvPr>
        </p:nvSpPr>
        <p:spPr>
          <a:xfrm>
            <a:off x="913384" y="3057004"/>
            <a:ext cx="2438400" cy="1476165"/>
          </a:xfrm>
          <a:solidFill>
            <a:schemeClr val="bg1">
              <a:lumMod val="95000"/>
            </a:schemeClr>
          </a:solidFill>
        </p:spPr>
        <p:txBody>
          <a:bodyPr vert="horz" lIns="0" tIns="0" rIns="0" bIns="0" rtlCol="0" anchor="ctr">
            <a:normAutofit/>
          </a:bodyPr>
          <a:lstStyle>
            <a:lvl1pPr>
              <a:defRPr lang="en-US" sz="1467" dirty="0"/>
            </a:lvl1pPr>
          </a:lstStyle>
          <a:p>
            <a:pPr marL="0" lvl="0" indent="0" algn="ctr">
              <a:buNone/>
            </a:pPr>
            <a:r>
              <a:rPr lang="es-ES" dirty="0"/>
              <a:t>Haga clic en el icono para agregar una imagen</a:t>
            </a:r>
            <a:endParaRPr lang="en-US" dirty="0"/>
          </a:p>
        </p:txBody>
      </p:sp>
      <p:sp>
        <p:nvSpPr>
          <p:cNvPr id="12" name="Picture Placeholder 3"/>
          <p:cNvSpPr>
            <a:spLocks noGrp="1"/>
          </p:cNvSpPr>
          <p:nvPr>
            <p:ph type="pic" sz="quarter" idx="23"/>
          </p:nvPr>
        </p:nvSpPr>
        <p:spPr>
          <a:xfrm>
            <a:off x="3554984" y="3057004"/>
            <a:ext cx="2438400" cy="1476165"/>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13" name="Picture Placeholder 3"/>
          <p:cNvSpPr>
            <a:spLocks noGrp="1"/>
          </p:cNvSpPr>
          <p:nvPr>
            <p:ph type="pic" sz="quarter" idx="24"/>
          </p:nvPr>
        </p:nvSpPr>
        <p:spPr>
          <a:xfrm>
            <a:off x="6196584" y="3057004"/>
            <a:ext cx="2438400" cy="1476165"/>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16" name="Picture Placeholder 3"/>
          <p:cNvSpPr>
            <a:spLocks noGrp="1"/>
          </p:cNvSpPr>
          <p:nvPr>
            <p:ph type="pic" sz="quarter" idx="25"/>
          </p:nvPr>
        </p:nvSpPr>
        <p:spPr>
          <a:xfrm>
            <a:off x="8838184" y="3057004"/>
            <a:ext cx="2438400" cy="1476165"/>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17" name="Text Placeholder 4"/>
          <p:cNvSpPr>
            <a:spLocks noGrp="1"/>
          </p:cNvSpPr>
          <p:nvPr>
            <p:ph type="body" sz="quarter" idx="26"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6485558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11" name="Content Placeholder 13"/>
          <p:cNvSpPr>
            <a:spLocks noGrp="1"/>
          </p:cNvSpPr>
          <p:nvPr>
            <p:ph sz="quarter" idx="18"/>
          </p:nvPr>
        </p:nvSpPr>
        <p:spPr>
          <a:xfrm>
            <a:off x="914400" y="4720991"/>
            <a:ext cx="3328416" cy="1370248"/>
          </a:xfrm>
        </p:spPr>
        <p:txBody>
          <a:bodyPr/>
          <a:lstStyle>
            <a:lvl1pPr marL="0" indent="0">
              <a:buNone/>
              <a:defRPr sz="2133"/>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2" name="Content Placeholder 13"/>
          <p:cNvSpPr>
            <a:spLocks noGrp="1"/>
          </p:cNvSpPr>
          <p:nvPr>
            <p:ph sz="quarter" idx="19"/>
          </p:nvPr>
        </p:nvSpPr>
        <p:spPr>
          <a:xfrm>
            <a:off x="4431792" y="4720991"/>
            <a:ext cx="3328416" cy="1370248"/>
          </a:xfrm>
        </p:spPr>
        <p:txBody>
          <a:bodyPr/>
          <a:lstStyle>
            <a:lvl1pPr marL="0" indent="0">
              <a:buNone/>
              <a:defRPr sz="2133"/>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3" name="Content Placeholder 13"/>
          <p:cNvSpPr>
            <a:spLocks noGrp="1"/>
          </p:cNvSpPr>
          <p:nvPr>
            <p:ph sz="quarter" idx="20"/>
          </p:nvPr>
        </p:nvSpPr>
        <p:spPr>
          <a:xfrm>
            <a:off x="7949184" y="4720991"/>
            <a:ext cx="3328416" cy="1370248"/>
          </a:xfrm>
        </p:spPr>
        <p:txBody>
          <a:bodyPr/>
          <a:lstStyle>
            <a:lvl1pPr marL="0" indent="0">
              <a:buNone/>
              <a:defRPr sz="2133"/>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4" name="Picture Placeholder 3"/>
          <p:cNvSpPr>
            <a:spLocks noGrp="1"/>
          </p:cNvSpPr>
          <p:nvPr>
            <p:ph type="pic" sz="quarter" idx="23"/>
          </p:nvPr>
        </p:nvSpPr>
        <p:spPr>
          <a:xfrm>
            <a:off x="914400" y="3060985"/>
            <a:ext cx="3328416" cy="1472184"/>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15" name="Picture Placeholder 3"/>
          <p:cNvSpPr>
            <a:spLocks noGrp="1"/>
          </p:cNvSpPr>
          <p:nvPr>
            <p:ph type="pic" sz="quarter" idx="24"/>
          </p:nvPr>
        </p:nvSpPr>
        <p:spPr>
          <a:xfrm>
            <a:off x="4431792" y="3060985"/>
            <a:ext cx="3328416" cy="1472184"/>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16" name="Picture Placeholder 3"/>
          <p:cNvSpPr>
            <a:spLocks noGrp="1"/>
          </p:cNvSpPr>
          <p:nvPr>
            <p:ph type="pic" sz="quarter" idx="25"/>
          </p:nvPr>
        </p:nvSpPr>
        <p:spPr>
          <a:xfrm>
            <a:off x="7949184" y="3060985"/>
            <a:ext cx="3328416" cy="1472184"/>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Tree>
    <p:extLst>
      <p:ext uri="{BB962C8B-B14F-4D97-AF65-F5344CB8AC3E}">
        <p14:creationId xmlns:p14="http://schemas.microsoft.com/office/powerpoint/2010/main" val="1250710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11" name="Content Placeholder 13"/>
          <p:cNvSpPr>
            <a:spLocks noGrp="1"/>
          </p:cNvSpPr>
          <p:nvPr>
            <p:ph sz="quarter" idx="18"/>
          </p:nvPr>
        </p:nvSpPr>
        <p:spPr>
          <a:xfrm>
            <a:off x="914400" y="4720991"/>
            <a:ext cx="3328416" cy="1370248"/>
          </a:xfrm>
        </p:spPr>
        <p:txBody>
          <a:bodyPr/>
          <a:lstStyle>
            <a:lvl1pPr marL="0" indent="0">
              <a:buNone/>
              <a:defRPr sz="2133"/>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2" name="Content Placeholder 13"/>
          <p:cNvSpPr>
            <a:spLocks noGrp="1"/>
          </p:cNvSpPr>
          <p:nvPr>
            <p:ph sz="quarter" idx="19"/>
          </p:nvPr>
        </p:nvSpPr>
        <p:spPr>
          <a:xfrm>
            <a:off x="4431792" y="4720991"/>
            <a:ext cx="3328416" cy="1370248"/>
          </a:xfrm>
        </p:spPr>
        <p:txBody>
          <a:bodyPr/>
          <a:lstStyle>
            <a:lvl1pPr marL="0" indent="0">
              <a:buNone/>
              <a:defRPr sz="2133"/>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3" name="Content Placeholder 13"/>
          <p:cNvSpPr>
            <a:spLocks noGrp="1"/>
          </p:cNvSpPr>
          <p:nvPr>
            <p:ph sz="quarter" idx="20"/>
          </p:nvPr>
        </p:nvSpPr>
        <p:spPr>
          <a:xfrm>
            <a:off x="7949184" y="4720991"/>
            <a:ext cx="3328416" cy="1370248"/>
          </a:xfrm>
        </p:spPr>
        <p:txBody>
          <a:bodyPr/>
          <a:lstStyle>
            <a:lvl1pPr marL="0" indent="0">
              <a:buNone/>
              <a:defRPr sz="2133"/>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4" name="Picture Placeholder 3"/>
          <p:cNvSpPr>
            <a:spLocks noGrp="1"/>
          </p:cNvSpPr>
          <p:nvPr>
            <p:ph type="pic" sz="quarter" idx="23"/>
          </p:nvPr>
        </p:nvSpPr>
        <p:spPr>
          <a:xfrm>
            <a:off x="914400" y="3060985"/>
            <a:ext cx="3328416" cy="1472184"/>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15" name="Picture Placeholder 3"/>
          <p:cNvSpPr>
            <a:spLocks noGrp="1"/>
          </p:cNvSpPr>
          <p:nvPr>
            <p:ph type="pic" sz="quarter" idx="24"/>
          </p:nvPr>
        </p:nvSpPr>
        <p:spPr>
          <a:xfrm>
            <a:off x="4431792" y="3060985"/>
            <a:ext cx="3328416" cy="1472184"/>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16" name="Picture Placeholder 3"/>
          <p:cNvSpPr>
            <a:spLocks noGrp="1"/>
          </p:cNvSpPr>
          <p:nvPr>
            <p:ph type="pic" sz="quarter" idx="25"/>
          </p:nvPr>
        </p:nvSpPr>
        <p:spPr>
          <a:xfrm>
            <a:off x="7949184" y="3060985"/>
            <a:ext cx="3328416" cy="1472184"/>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17" name="Text Placeholder 4"/>
          <p:cNvSpPr>
            <a:spLocks noGrp="1"/>
          </p:cNvSpPr>
          <p:nvPr>
            <p:ph type="body" sz="quarter" idx="26"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339973676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5928" y="1397000"/>
            <a:ext cx="5085589" cy="1472184"/>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5" name="Picture Placeholder 3"/>
          <p:cNvSpPr>
            <a:spLocks noGrp="1"/>
          </p:cNvSpPr>
          <p:nvPr>
            <p:ph type="pic" sz="quarter" idx="11"/>
          </p:nvPr>
        </p:nvSpPr>
        <p:spPr>
          <a:xfrm>
            <a:off x="6193536" y="1397000"/>
            <a:ext cx="5085589" cy="1472184"/>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7" name="Content Placeholder 13"/>
          <p:cNvSpPr>
            <a:spLocks noGrp="1"/>
          </p:cNvSpPr>
          <p:nvPr>
            <p:ph sz="quarter" idx="18"/>
          </p:nvPr>
        </p:nvSpPr>
        <p:spPr>
          <a:xfrm>
            <a:off x="914400" y="4704409"/>
            <a:ext cx="5084064" cy="1339207"/>
          </a:xfrm>
        </p:spPr>
        <p:txBody>
          <a:bodyPr/>
          <a:lstStyle>
            <a:lvl1pPr marL="0" indent="0">
              <a:buNone/>
              <a:defRPr sz="2133"/>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 name="Content Placeholder 13"/>
          <p:cNvSpPr>
            <a:spLocks noGrp="1"/>
          </p:cNvSpPr>
          <p:nvPr>
            <p:ph sz="quarter" idx="19"/>
          </p:nvPr>
        </p:nvSpPr>
        <p:spPr>
          <a:xfrm>
            <a:off x="6193536" y="4704409"/>
            <a:ext cx="5084064" cy="1339207"/>
          </a:xfrm>
        </p:spPr>
        <p:txBody>
          <a:bodyPr/>
          <a:lstStyle>
            <a:lvl1pPr marL="0" indent="0">
              <a:buNone/>
              <a:defRPr sz="2133"/>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9" name="Picture Placeholder 3"/>
          <p:cNvSpPr>
            <a:spLocks noGrp="1"/>
          </p:cNvSpPr>
          <p:nvPr>
            <p:ph type="pic" sz="quarter" idx="24"/>
          </p:nvPr>
        </p:nvSpPr>
        <p:spPr>
          <a:xfrm>
            <a:off x="915928" y="3060985"/>
            <a:ext cx="5085589" cy="1472184"/>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11" name="Picture Placeholder 3"/>
          <p:cNvSpPr>
            <a:spLocks noGrp="1"/>
          </p:cNvSpPr>
          <p:nvPr>
            <p:ph type="pic" sz="quarter" idx="25"/>
          </p:nvPr>
        </p:nvSpPr>
        <p:spPr>
          <a:xfrm>
            <a:off x="6193536" y="3060985"/>
            <a:ext cx="5085589" cy="1472184"/>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Tree>
    <p:extLst>
      <p:ext uri="{BB962C8B-B14F-4D97-AF65-F5344CB8AC3E}">
        <p14:creationId xmlns:p14="http://schemas.microsoft.com/office/powerpoint/2010/main" val="364242489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5928" y="1397000"/>
            <a:ext cx="5085589" cy="1472184"/>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5" name="Picture Placeholder 3"/>
          <p:cNvSpPr>
            <a:spLocks noGrp="1"/>
          </p:cNvSpPr>
          <p:nvPr>
            <p:ph type="pic" sz="quarter" idx="11"/>
          </p:nvPr>
        </p:nvSpPr>
        <p:spPr>
          <a:xfrm>
            <a:off x="6193536" y="1397000"/>
            <a:ext cx="5085589" cy="1472184"/>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7" name="Content Placeholder 13"/>
          <p:cNvSpPr>
            <a:spLocks noGrp="1"/>
          </p:cNvSpPr>
          <p:nvPr>
            <p:ph sz="quarter" idx="18"/>
          </p:nvPr>
        </p:nvSpPr>
        <p:spPr>
          <a:xfrm>
            <a:off x="914400" y="4704409"/>
            <a:ext cx="5084064" cy="1339207"/>
          </a:xfrm>
        </p:spPr>
        <p:txBody>
          <a:bodyPr/>
          <a:lstStyle>
            <a:lvl1pPr marL="0" indent="0">
              <a:buNone/>
              <a:defRPr sz="2133"/>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 name="Content Placeholder 13"/>
          <p:cNvSpPr>
            <a:spLocks noGrp="1"/>
          </p:cNvSpPr>
          <p:nvPr>
            <p:ph sz="quarter" idx="19"/>
          </p:nvPr>
        </p:nvSpPr>
        <p:spPr>
          <a:xfrm>
            <a:off x="6193536" y="4704409"/>
            <a:ext cx="5084064" cy="1339207"/>
          </a:xfrm>
        </p:spPr>
        <p:txBody>
          <a:bodyPr/>
          <a:lstStyle>
            <a:lvl1pPr marL="0" indent="0">
              <a:buNone/>
              <a:defRPr sz="2133"/>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9" name="Picture Placeholder 3"/>
          <p:cNvSpPr>
            <a:spLocks noGrp="1"/>
          </p:cNvSpPr>
          <p:nvPr>
            <p:ph type="pic" sz="quarter" idx="24"/>
          </p:nvPr>
        </p:nvSpPr>
        <p:spPr>
          <a:xfrm>
            <a:off x="915928" y="3060985"/>
            <a:ext cx="5085589" cy="1472184"/>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11" name="Picture Placeholder 3"/>
          <p:cNvSpPr>
            <a:spLocks noGrp="1"/>
          </p:cNvSpPr>
          <p:nvPr>
            <p:ph type="pic" sz="quarter" idx="25"/>
          </p:nvPr>
        </p:nvSpPr>
        <p:spPr>
          <a:xfrm>
            <a:off x="6193536" y="3060985"/>
            <a:ext cx="5085589" cy="1472184"/>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12" name="Text Placeholder 4"/>
          <p:cNvSpPr>
            <a:spLocks noGrp="1"/>
          </p:cNvSpPr>
          <p:nvPr>
            <p:ph type="body" sz="quarter" idx="26"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11601583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6999"/>
            <a:ext cx="2438400" cy="4266109"/>
          </a:xfrm>
          <a:solidFill>
            <a:schemeClr val="bg1">
              <a:lumMod val="95000"/>
            </a:schemeClr>
          </a:solidFill>
        </p:spPr>
        <p:txBody>
          <a:bodyPr vert="horz" lIns="0" tIns="0" rIns="0" bIns="0" rtlCol="0" anchor="ctr">
            <a:normAutofit/>
          </a:bodyPr>
          <a:lstStyle>
            <a:lvl1pPr>
              <a:defRPr lang="en-US" sz="1467" dirty="0"/>
            </a:lvl1pPr>
          </a:lstStyle>
          <a:p>
            <a:pPr marL="0" lvl="0" indent="0" algn="ctr">
              <a:buNone/>
            </a:pPr>
            <a:r>
              <a:rPr lang="es-ES" dirty="0"/>
              <a:t>Haga clic en el icono para agregar una imagen</a:t>
            </a:r>
            <a:endParaRPr lang="en-US" dirty="0"/>
          </a:p>
        </p:txBody>
      </p:sp>
      <p:sp>
        <p:nvSpPr>
          <p:cNvPr id="5" name="Picture Placeholder 3"/>
          <p:cNvSpPr>
            <a:spLocks noGrp="1"/>
          </p:cNvSpPr>
          <p:nvPr>
            <p:ph type="pic" sz="quarter" idx="11"/>
          </p:nvPr>
        </p:nvSpPr>
        <p:spPr>
          <a:xfrm>
            <a:off x="3556000" y="1396999"/>
            <a:ext cx="2438400" cy="4266109"/>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6" name="Picture Placeholder 3"/>
          <p:cNvSpPr>
            <a:spLocks noGrp="1"/>
          </p:cNvSpPr>
          <p:nvPr>
            <p:ph type="pic" sz="quarter" idx="12"/>
          </p:nvPr>
        </p:nvSpPr>
        <p:spPr>
          <a:xfrm>
            <a:off x="6197600" y="1396999"/>
            <a:ext cx="2438400" cy="4266109"/>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7" name="Picture Placeholder 3"/>
          <p:cNvSpPr>
            <a:spLocks noGrp="1"/>
          </p:cNvSpPr>
          <p:nvPr>
            <p:ph type="pic" sz="quarter" idx="13"/>
          </p:nvPr>
        </p:nvSpPr>
        <p:spPr>
          <a:xfrm>
            <a:off x="8839200" y="1396999"/>
            <a:ext cx="2438400" cy="4266109"/>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8" name="Text Placeholder 7"/>
          <p:cNvSpPr>
            <a:spLocks noGrp="1"/>
          </p:cNvSpPr>
          <p:nvPr>
            <p:ph type="body" sz="quarter" idx="19"/>
          </p:nvPr>
        </p:nvSpPr>
        <p:spPr>
          <a:xfrm>
            <a:off x="914400" y="4022605"/>
            <a:ext cx="2441448" cy="1640508"/>
          </a:xfrm>
          <a:solidFill>
            <a:schemeClr val="accent1">
              <a:alpha val="80000"/>
            </a:schemeClr>
          </a:solidFill>
        </p:spPr>
        <p:txBody>
          <a:bodyPr lIns="137153" tIns="68577" rIns="137153" bIns="68577"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74" indent="-171438">
              <a:defRPr sz="1467">
                <a:solidFill>
                  <a:srgbClr val="FFFFFF"/>
                </a:solidFill>
              </a:defRPr>
            </a:lvl3pPr>
            <a:lvl4pPr marL="514314" indent="-171438">
              <a:defRPr sz="1467">
                <a:solidFill>
                  <a:srgbClr val="FFFFFF"/>
                </a:solidFill>
              </a:defRPr>
            </a:lvl4pPr>
            <a:lvl5pPr marL="742895" indent="-228584">
              <a:defRPr sz="1467">
                <a:solidFill>
                  <a:srgbClr val="FFFFFF"/>
                </a:solidFill>
              </a:defRPr>
            </a:lvl5pPr>
          </a:lstStyle>
          <a:p>
            <a:pPr lvl="0"/>
            <a:r>
              <a:rPr lang="es-ES"/>
              <a:t>Haga clic para modificar los estilos de texto del patrón</a:t>
            </a:r>
          </a:p>
          <a:p>
            <a:pPr lvl="1"/>
            <a:r>
              <a:rPr lang="es-ES"/>
              <a:t>Segundo nivel</a:t>
            </a:r>
          </a:p>
        </p:txBody>
      </p:sp>
      <p:sp>
        <p:nvSpPr>
          <p:cNvPr id="13" name="Text Placeholder 7"/>
          <p:cNvSpPr>
            <a:spLocks noGrp="1"/>
          </p:cNvSpPr>
          <p:nvPr>
            <p:ph type="body" sz="quarter" idx="20"/>
          </p:nvPr>
        </p:nvSpPr>
        <p:spPr>
          <a:xfrm>
            <a:off x="3554984" y="4022605"/>
            <a:ext cx="2441448" cy="1640508"/>
          </a:xfrm>
          <a:solidFill>
            <a:schemeClr val="accent3">
              <a:alpha val="80000"/>
            </a:schemeClr>
          </a:solidFill>
        </p:spPr>
        <p:txBody>
          <a:bodyPr lIns="137153" tIns="68577" rIns="137153" bIns="68577"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74" indent="-171438">
              <a:defRPr sz="1467">
                <a:solidFill>
                  <a:srgbClr val="FFFFFF"/>
                </a:solidFill>
              </a:defRPr>
            </a:lvl3pPr>
            <a:lvl4pPr marL="514314" indent="-171438">
              <a:defRPr sz="1467">
                <a:solidFill>
                  <a:srgbClr val="FFFFFF"/>
                </a:solidFill>
              </a:defRPr>
            </a:lvl4pPr>
            <a:lvl5pPr marL="742895" indent="-228584">
              <a:defRPr sz="1467">
                <a:solidFill>
                  <a:srgbClr val="FFFFFF"/>
                </a:solidFill>
              </a:defRPr>
            </a:lvl5pPr>
          </a:lstStyle>
          <a:p>
            <a:pPr lvl="0"/>
            <a:r>
              <a:rPr lang="es-ES"/>
              <a:t>Haga clic para modificar los estilos de texto del patrón</a:t>
            </a:r>
          </a:p>
          <a:p>
            <a:pPr lvl="1"/>
            <a:r>
              <a:rPr lang="es-ES"/>
              <a:t>Segundo nivel</a:t>
            </a:r>
          </a:p>
        </p:txBody>
      </p:sp>
      <p:sp>
        <p:nvSpPr>
          <p:cNvPr id="16" name="Text Placeholder 7"/>
          <p:cNvSpPr>
            <a:spLocks noGrp="1"/>
          </p:cNvSpPr>
          <p:nvPr>
            <p:ph type="body" sz="quarter" idx="21"/>
          </p:nvPr>
        </p:nvSpPr>
        <p:spPr>
          <a:xfrm>
            <a:off x="6195568" y="4022605"/>
            <a:ext cx="2441448" cy="1640508"/>
          </a:xfrm>
          <a:solidFill>
            <a:schemeClr val="accent5">
              <a:alpha val="80000"/>
            </a:schemeClr>
          </a:solidFill>
        </p:spPr>
        <p:txBody>
          <a:bodyPr lIns="137153" tIns="68577" rIns="137153" bIns="68577"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74" indent="-171438">
              <a:defRPr sz="1467">
                <a:solidFill>
                  <a:srgbClr val="FFFFFF"/>
                </a:solidFill>
              </a:defRPr>
            </a:lvl3pPr>
            <a:lvl4pPr marL="514314" indent="-171438">
              <a:defRPr sz="1467">
                <a:solidFill>
                  <a:srgbClr val="FFFFFF"/>
                </a:solidFill>
              </a:defRPr>
            </a:lvl4pPr>
            <a:lvl5pPr marL="742895" indent="-228584">
              <a:defRPr sz="1467">
                <a:solidFill>
                  <a:srgbClr val="FFFFFF"/>
                </a:solidFill>
              </a:defRPr>
            </a:lvl5pPr>
          </a:lstStyle>
          <a:p>
            <a:pPr lvl="0"/>
            <a:r>
              <a:rPr lang="es-ES"/>
              <a:t>Haga clic para modificar los estilos de texto del patrón</a:t>
            </a:r>
          </a:p>
          <a:p>
            <a:pPr lvl="1"/>
            <a:r>
              <a:rPr lang="es-ES"/>
              <a:t>Segundo nivel</a:t>
            </a:r>
          </a:p>
        </p:txBody>
      </p:sp>
      <p:sp>
        <p:nvSpPr>
          <p:cNvPr id="17" name="Text Placeholder 7"/>
          <p:cNvSpPr>
            <a:spLocks noGrp="1"/>
          </p:cNvSpPr>
          <p:nvPr>
            <p:ph type="body" sz="quarter" idx="22"/>
          </p:nvPr>
        </p:nvSpPr>
        <p:spPr>
          <a:xfrm>
            <a:off x="8836152" y="4022605"/>
            <a:ext cx="2441448" cy="1640508"/>
          </a:xfrm>
          <a:solidFill>
            <a:schemeClr val="bg2">
              <a:alpha val="80000"/>
            </a:schemeClr>
          </a:solidFill>
        </p:spPr>
        <p:txBody>
          <a:bodyPr lIns="137153" tIns="68577" rIns="137153" bIns="68577"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74" indent="-171438">
              <a:defRPr sz="1467">
                <a:solidFill>
                  <a:srgbClr val="FFFFFF"/>
                </a:solidFill>
              </a:defRPr>
            </a:lvl3pPr>
            <a:lvl4pPr marL="514314" indent="-171438">
              <a:defRPr sz="1467">
                <a:solidFill>
                  <a:srgbClr val="FFFFFF"/>
                </a:solidFill>
              </a:defRPr>
            </a:lvl4pPr>
            <a:lvl5pPr marL="742895" indent="-228584">
              <a:defRPr sz="1467">
                <a:solidFill>
                  <a:srgbClr val="FFFFFF"/>
                </a:solidFill>
              </a:defRPr>
            </a:lvl5pPr>
          </a:lstStyle>
          <a:p>
            <a:pPr lvl="0"/>
            <a:r>
              <a:rPr lang="es-ES"/>
              <a:t>Haga clic para modificar los estilos de texto del patrón</a:t>
            </a:r>
          </a:p>
          <a:p>
            <a:pPr lvl="1"/>
            <a:r>
              <a:rPr lang="es-ES"/>
              <a:t>Segundo nivel</a:t>
            </a:r>
          </a:p>
        </p:txBody>
      </p:sp>
    </p:spTree>
    <p:extLst>
      <p:ext uri="{BB962C8B-B14F-4D97-AF65-F5344CB8AC3E}">
        <p14:creationId xmlns:p14="http://schemas.microsoft.com/office/powerpoint/2010/main" val="2384833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INTELCOM GRI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663BE0-AEFF-435C-88C7-5CEA1D768009}" type="datetime1">
              <a:rPr lang="es-PA" smtClean="0"/>
              <a:t>10/05/2020</a:t>
            </a:fld>
            <a:endParaRPr lang="es-PA" dirty="0"/>
          </a:p>
        </p:txBody>
      </p:sp>
      <p:sp>
        <p:nvSpPr>
          <p:cNvPr id="3" name="Footer Placeholder 2"/>
          <p:cNvSpPr>
            <a:spLocks noGrp="1"/>
          </p:cNvSpPr>
          <p:nvPr>
            <p:ph type="ftr" sz="quarter" idx="11"/>
          </p:nvPr>
        </p:nvSpPr>
        <p:spPr/>
        <p:txBody>
          <a:bodyPr/>
          <a:lstStyle/>
          <a:p>
            <a:endParaRPr lang="es-PA" dirty="0"/>
          </a:p>
        </p:txBody>
      </p:sp>
      <p:sp>
        <p:nvSpPr>
          <p:cNvPr id="4" name="Slide Number Placeholder 3"/>
          <p:cNvSpPr>
            <a:spLocks noGrp="1"/>
          </p:cNvSpPr>
          <p:nvPr>
            <p:ph type="sldNum" sz="quarter" idx="12"/>
          </p:nvPr>
        </p:nvSpPr>
        <p:spPr>
          <a:xfrm>
            <a:off x="0" y="6248400"/>
            <a:ext cx="711200" cy="381000"/>
          </a:xfrm>
        </p:spPr>
        <p:txBody>
          <a:bodyPr/>
          <a:lstStyle>
            <a:lvl1pPr eaLnBrk="1" latinLnBrk="0" hangingPunct="1">
              <a:defRPr kumimoji="0" lang="es-ES">
                <a:solidFill>
                  <a:schemeClr val="tx2"/>
                </a:solidFill>
              </a:defRPr>
            </a:lvl1pPr>
            <a:extLst/>
          </a:lstStyle>
          <a:p>
            <a:fld id="{6C7D1B19-6236-4BA7-AFD2-943C573A6FD0}" type="slidenum">
              <a:rPr lang="es-PA" smtClean="0"/>
              <a:t>‹Nº›</a:t>
            </a:fld>
            <a:endParaRPr lang="es-PA" dirty="0"/>
          </a:p>
        </p:txBody>
      </p:sp>
      <p:pic>
        <p:nvPicPr>
          <p:cNvPr id="7" name="6 Imagen" descr="Presentacioìn-Intelcom-(1).jpg"/>
          <p:cNvPicPr>
            <a:picLocks noChangeAspect="1"/>
          </p:cNvPicPr>
          <p:nvPr/>
        </p:nvPicPr>
        <p:blipFill>
          <a:blip r:embed="rId2" cstate="print"/>
          <a:stretch>
            <a:fillRect/>
          </a:stretch>
        </p:blipFill>
        <p:spPr>
          <a:xfrm>
            <a:off x="0" y="6100733"/>
            <a:ext cx="12192000" cy="757267"/>
          </a:xfrm>
          <a:prstGeom prst="rect">
            <a:avLst/>
          </a:prstGeom>
        </p:spPr>
      </p:pic>
    </p:spTree>
    <p:extLst>
      <p:ext uri="{BB962C8B-B14F-4D97-AF65-F5344CB8AC3E}">
        <p14:creationId xmlns:p14="http://schemas.microsoft.com/office/powerpoint/2010/main" val="35690135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6999"/>
            <a:ext cx="2438400" cy="4266109"/>
          </a:xfrm>
          <a:solidFill>
            <a:schemeClr val="bg1">
              <a:lumMod val="95000"/>
            </a:schemeClr>
          </a:solidFill>
        </p:spPr>
        <p:txBody>
          <a:bodyPr vert="horz" lIns="0" tIns="0" rIns="0" bIns="0" rtlCol="0" anchor="ctr">
            <a:normAutofit/>
          </a:bodyPr>
          <a:lstStyle>
            <a:lvl1pPr>
              <a:defRPr lang="en-US" sz="1467" dirty="0"/>
            </a:lvl1pPr>
          </a:lstStyle>
          <a:p>
            <a:pPr marL="0" lvl="0" indent="0" algn="ctr">
              <a:buNone/>
            </a:pPr>
            <a:r>
              <a:rPr lang="es-ES" dirty="0"/>
              <a:t>Haga clic en el icono para agregar una imagen</a:t>
            </a:r>
            <a:endParaRPr lang="en-US" dirty="0"/>
          </a:p>
        </p:txBody>
      </p:sp>
      <p:sp>
        <p:nvSpPr>
          <p:cNvPr id="5" name="Picture Placeholder 3"/>
          <p:cNvSpPr>
            <a:spLocks noGrp="1"/>
          </p:cNvSpPr>
          <p:nvPr>
            <p:ph type="pic" sz="quarter" idx="11"/>
          </p:nvPr>
        </p:nvSpPr>
        <p:spPr>
          <a:xfrm>
            <a:off x="3556000" y="1396999"/>
            <a:ext cx="2438400" cy="4266109"/>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6" name="Picture Placeholder 3"/>
          <p:cNvSpPr>
            <a:spLocks noGrp="1"/>
          </p:cNvSpPr>
          <p:nvPr>
            <p:ph type="pic" sz="quarter" idx="12"/>
          </p:nvPr>
        </p:nvSpPr>
        <p:spPr>
          <a:xfrm>
            <a:off x="6197600" y="1396999"/>
            <a:ext cx="2438400" cy="4266109"/>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7" name="Picture Placeholder 3"/>
          <p:cNvSpPr>
            <a:spLocks noGrp="1"/>
          </p:cNvSpPr>
          <p:nvPr>
            <p:ph type="pic" sz="quarter" idx="13"/>
          </p:nvPr>
        </p:nvSpPr>
        <p:spPr>
          <a:xfrm>
            <a:off x="8839200" y="1396999"/>
            <a:ext cx="2438400" cy="4266109"/>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8" name="Text Placeholder 7"/>
          <p:cNvSpPr>
            <a:spLocks noGrp="1"/>
          </p:cNvSpPr>
          <p:nvPr>
            <p:ph type="body" sz="quarter" idx="19"/>
          </p:nvPr>
        </p:nvSpPr>
        <p:spPr>
          <a:xfrm>
            <a:off x="914400" y="4022605"/>
            <a:ext cx="2441448" cy="1640508"/>
          </a:xfrm>
          <a:solidFill>
            <a:schemeClr val="accent1">
              <a:alpha val="80000"/>
            </a:schemeClr>
          </a:solidFill>
        </p:spPr>
        <p:txBody>
          <a:bodyPr lIns="137153" tIns="68577" rIns="137153" bIns="68577"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74" indent="-171438">
              <a:defRPr sz="1467">
                <a:solidFill>
                  <a:srgbClr val="FFFFFF"/>
                </a:solidFill>
              </a:defRPr>
            </a:lvl3pPr>
            <a:lvl4pPr marL="514314" indent="-171438">
              <a:defRPr sz="1467">
                <a:solidFill>
                  <a:srgbClr val="FFFFFF"/>
                </a:solidFill>
              </a:defRPr>
            </a:lvl4pPr>
            <a:lvl5pPr marL="742895" indent="-228584">
              <a:defRPr sz="1467">
                <a:solidFill>
                  <a:srgbClr val="FFFFFF"/>
                </a:solidFill>
              </a:defRPr>
            </a:lvl5pPr>
          </a:lstStyle>
          <a:p>
            <a:pPr lvl="0"/>
            <a:r>
              <a:rPr lang="es-ES"/>
              <a:t>Haga clic para modificar los estilos de texto del patrón</a:t>
            </a:r>
          </a:p>
          <a:p>
            <a:pPr lvl="1"/>
            <a:r>
              <a:rPr lang="es-ES"/>
              <a:t>Segundo nivel</a:t>
            </a:r>
          </a:p>
        </p:txBody>
      </p:sp>
      <p:sp>
        <p:nvSpPr>
          <p:cNvPr id="13" name="Text Placeholder 7"/>
          <p:cNvSpPr>
            <a:spLocks noGrp="1"/>
          </p:cNvSpPr>
          <p:nvPr>
            <p:ph type="body" sz="quarter" idx="20"/>
          </p:nvPr>
        </p:nvSpPr>
        <p:spPr>
          <a:xfrm>
            <a:off x="3554984" y="4022605"/>
            <a:ext cx="2441448" cy="1640508"/>
          </a:xfrm>
          <a:solidFill>
            <a:schemeClr val="accent3">
              <a:alpha val="80000"/>
            </a:schemeClr>
          </a:solidFill>
        </p:spPr>
        <p:txBody>
          <a:bodyPr lIns="137153" tIns="68577" rIns="137153" bIns="68577"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74" indent="-171438">
              <a:defRPr sz="1467">
                <a:solidFill>
                  <a:srgbClr val="FFFFFF"/>
                </a:solidFill>
              </a:defRPr>
            </a:lvl3pPr>
            <a:lvl4pPr marL="514314" indent="-171438">
              <a:defRPr sz="1467">
                <a:solidFill>
                  <a:srgbClr val="FFFFFF"/>
                </a:solidFill>
              </a:defRPr>
            </a:lvl4pPr>
            <a:lvl5pPr marL="742895" indent="-228584">
              <a:defRPr sz="1467">
                <a:solidFill>
                  <a:srgbClr val="FFFFFF"/>
                </a:solidFill>
              </a:defRPr>
            </a:lvl5pPr>
          </a:lstStyle>
          <a:p>
            <a:pPr lvl="0"/>
            <a:r>
              <a:rPr lang="es-ES"/>
              <a:t>Haga clic para modificar los estilos de texto del patrón</a:t>
            </a:r>
          </a:p>
          <a:p>
            <a:pPr lvl="1"/>
            <a:r>
              <a:rPr lang="es-ES"/>
              <a:t>Segundo nivel</a:t>
            </a:r>
          </a:p>
        </p:txBody>
      </p:sp>
      <p:sp>
        <p:nvSpPr>
          <p:cNvPr id="16" name="Text Placeholder 7"/>
          <p:cNvSpPr>
            <a:spLocks noGrp="1"/>
          </p:cNvSpPr>
          <p:nvPr>
            <p:ph type="body" sz="quarter" idx="21"/>
          </p:nvPr>
        </p:nvSpPr>
        <p:spPr>
          <a:xfrm>
            <a:off x="6195568" y="4022605"/>
            <a:ext cx="2441448" cy="1640508"/>
          </a:xfrm>
          <a:solidFill>
            <a:schemeClr val="accent5">
              <a:alpha val="80000"/>
            </a:schemeClr>
          </a:solidFill>
        </p:spPr>
        <p:txBody>
          <a:bodyPr lIns="137153" tIns="68577" rIns="137153" bIns="68577"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74" indent="-171438">
              <a:defRPr sz="1467">
                <a:solidFill>
                  <a:srgbClr val="FFFFFF"/>
                </a:solidFill>
              </a:defRPr>
            </a:lvl3pPr>
            <a:lvl4pPr marL="514314" indent="-171438">
              <a:defRPr sz="1467">
                <a:solidFill>
                  <a:srgbClr val="FFFFFF"/>
                </a:solidFill>
              </a:defRPr>
            </a:lvl4pPr>
            <a:lvl5pPr marL="742895" indent="-228584">
              <a:defRPr sz="1467">
                <a:solidFill>
                  <a:srgbClr val="FFFFFF"/>
                </a:solidFill>
              </a:defRPr>
            </a:lvl5pPr>
          </a:lstStyle>
          <a:p>
            <a:pPr lvl="0"/>
            <a:r>
              <a:rPr lang="es-ES"/>
              <a:t>Haga clic para modificar los estilos de texto del patrón</a:t>
            </a:r>
          </a:p>
          <a:p>
            <a:pPr lvl="1"/>
            <a:r>
              <a:rPr lang="es-ES"/>
              <a:t>Segundo nivel</a:t>
            </a:r>
          </a:p>
        </p:txBody>
      </p:sp>
      <p:sp>
        <p:nvSpPr>
          <p:cNvPr id="17" name="Text Placeholder 7"/>
          <p:cNvSpPr>
            <a:spLocks noGrp="1"/>
          </p:cNvSpPr>
          <p:nvPr>
            <p:ph type="body" sz="quarter" idx="22"/>
          </p:nvPr>
        </p:nvSpPr>
        <p:spPr>
          <a:xfrm>
            <a:off x="8836152" y="4022605"/>
            <a:ext cx="2441448" cy="1640508"/>
          </a:xfrm>
          <a:solidFill>
            <a:schemeClr val="bg2">
              <a:alpha val="80000"/>
            </a:schemeClr>
          </a:solidFill>
        </p:spPr>
        <p:txBody>
          <a:bodyPr lIns="137153" tIns="68577" rIns="137153" bIns="68577"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74" indent="-171438">
              <a:defRPr sz="1467">
                <a:solidFill>
                  <a:srgbClr val="FFFFFF"/>
                </a:solidFill>
              </a:defRPr>
            </a:lvl3pPr>
            <a:lvl4pPr marL="514314" indent="-171438">
              <a:defRPr sz="1467">
                <a:solidFill>
                  <a:srgbClr val="FFFFFF"/>
                </a:solidFill>
              </a:defRPr>
            </a:lvl4pPr>
            <a:lvl5pPr marL="742895" indent="-228584">
              <a:defRPr sz="1467">
                <a:solidFill>
                  <a:srgbClr val="FFFFFF"/>
                </a:solidFill>
              </a:defRPr>
            </a:lvl5pPr>
          </a:lstStyle>
          <a:p>
            <a:pPr lvl="0"/>
            <a:r>
              <a:rPr lang="es-ES"/>
              <a:t>Haga clic para modificar los estilos de texto del patrón</a:t>
            </a:r>
          </a:p>
          <a:p>
            <a:pPr lvl="1"/>
            <a:r>
              <a:rPr lang="es-ES"/>
              <a:t>Segundo nivel</a:t>
            </a:r>
          </a:p>
        </p:txBody>
      </p:sp>
      <p:sp>
        <p:nvSpPr>
          <p:cNvPr id="11" name="Text Placeholder 4"/>
          <p:cNvSpPr>
            <a:spLocks noGrp="1"/>
          </p:cNvSpPr>
          <p:nvPr>
            <p:ph type="body" sz="quarter" idx="18"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27162550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6999"/>
            <a:ext cx="3328416" cy="4266109"/>
          </a:xfrm>
          <a:solidFill>
            <a:schemeClr val="bg1">
              <a:lumMod val="95000"/>
            </a:schemeClr>
          </a:solidFill>
        </p:spPr>
        <p:txBody>
          <a:bodyPr vert="horz" lIns="0" tIns="0" rIns="0" bIns="0" rtlCol="0" anchor="ctr">
            <a:normAutofit/>
          </a:bodyPr>
          <a:lstStyle>
            <a:lvl1pPr>
              <a:defRPr lang="en-US" sz="1467" dirty="0"/>
            </a:lvl1pPr>
          </a:lstStyle>
          <a:p>
            <a:pPr marL="0" lvl="0" indent="0" algn="ctr">
              <a:buNone/>
            </a:pPr>
            <a:r>
              <a:rPr lang="es-ES" dirty="0"/>
              <a:t>Haga clic en el icono para agregar una imagen</a:t>
            </a:r>
            <a:endParaRPr lang="en-US" dirty="0"/>
          </a:p>
        </p:txBody>
      </p:sp>
      <p:sp>
        <p:nvSpPr>
          <p:cNvPr id="5" name="Picture Placeholder 3"/>
          <p:cNvSpPr>
            <a:spLocks noGrp="1"/>
          </p:cNvSpPr>
          <p:nvPr>
            <p:ph type="pic" sz="quarter" idx="11"/>
          </p:nvPr>
        </p:nvSpPr>
        <p:spPr>
          <a:xfrm>
            <a:off x="4431792" y="1396999"/>
            <a:ext cx="3328416" cy="4266109"/>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6" name="Picture Placeholder 3"/>
          <p:cNvSpPr>
            <a:spLocks noGrp="1"/>
          </p:cNvSpPr>
          <p:nvPr>
            <p:ph type="pic" sz="quarter" idx="12"/>
          </p:nvPr>
        </p:nvSpPr>
        <p:spPr>
          <a:xfrm>
            <a:off x="7949184" y="1396999"/>
            <a:ext cx="3328416" cy="4266109"/>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9" name="Text Placeholder 7"/>
          <p:cNvSpPr>
            <a:spLocks noGrp="1"/>
          </p:cNvSpPr>
          <p:nvPr>
            <p:ph type="body" sz="quarter" idx="21"/>
          </p:nvPr>
        </p:nvSpPr>
        <p:spPr>
          <a:xfrm>
            <a:off x="914400" y="4638158"/>
            <a:ext cx="3328416" cy="1024955"/>
          </a:xfrm>
          <a:solidFill>
            <a:schemeClr val="accent1">
              <a:alpha val="80000"/>
            </a:schemeClr>
          </a:solidFill>
        </p:spPr>
        <p:txBody>
          <a:bodyPr lIns="137153" tIns="68577" rIns="137153" bIns="68577"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74" indent="-171438">
              <a:defRPr sz="1467">
                <a:solidFill>
                  <a:srgbClr val="FFFFFF"/>
                </a:solidFill>
              </a:defRPr>
            </a:lvl3pPr>
            <a:lvl4pPr marL="514314" indent="-171438">
              <a:defRPr sz="1467">
                <a:solidFill>
                  <a:srgbClr val="FFFFFF"/>
                </a:solidFill>
              </a:defRPr>
            </a:lvl4pPr>
            <a:lvl5pPr marL="742895" indent="-228584">
              <a:defRPr sz="1467">
                <a:solidFill>
                  <a:srgbClr val="FFFFFF"/>
                </a:solidFill>
              </a:defRPr>
            </a:lvl5pPr>
          </a:lstStyle>
          <a:p>
            <a:pPr lvl="0"/>
            <a:r>
              <a:rPr lang="es-ES"/>
              <a:t>Haga clic para modificar los estilos de texto del patrón</a:t>
            </a:r>
          </a:p>
          <a:p>
            <a:pPr lvl="1"/>
            <a:r>
              <a:rPr lang="es-ES"/>
              <a:t>Segundo nivel</a:t>
            </a:r>
          </a:p>
        </p:txBody>
      </p:sp>
      <p:sp>
        <p:nvSpPr>
          <p:cNvPr id="10" name="Text Placeholder 7"/>
          <p:cNvSpPr>
            <a:spLocks noGrp="1"/>
          </p:cNvSpPr>
          <p:nvPr>
            <p:ph type="body" sz="quarter" idx="22"/>
          </p:nvPr>
        </p:nvSpPr>
        <p:spPr>
          <a:xfrm>
            <a:off x="4431792" y="4638158"/>
            <a:ext cx="3328416" cy="1024955"/>
          </a:xfrm>
          <a:solidFill>
            <a:schemeClr val="accent4">
              <a:alpha val="80000"/>
            </a:schemeClr>
          </a:solidFill>
        </p:spPr>
        <p:txBody>
          <a:bodyPr lIns="137153" tIns="68577" rIns="137153" bIns="68577"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74" indent="-171438">
              <a:defRPr sz="1467">
                <a:solidFill>
                  <a:srgbClr val="FFFFFF"/>
                </a:solidFill>
              </a:defRPr>
            </a:lvl3pPr>
            <a:lvl4pPr marL="514314" indent="-171438">
              <a:defRPr sz="1467">
                <a:solidFill>
                  <a:srgbClr val="FFFFFF"/>
                </a:solidFill>
              </a:defRPr>
            </a:lvl4pPr>
            <a:lvl5pPr marL="742895" indent="-228584">
              <a:defRPr sz="1467">
                <a:solidFill>
                  <a:srgbClr val="FFFFFF"/>
                </a:solidFill>
              </a:defRPr>
            </a:lvl5pPr>
          </a:lstStyle>
          <a:p>
            <a:pPr lvl="0"/>
            <a:r>
              <a:rPr lang="es-ES"/>
              <a:t>Haga clic para modificar los estilos de texto del patrón</a:t>
            </a:r>
          </a:p>
          <a:p>
            <a:pPr lvl="1"/>
            <a:r>
              <a:rPr lang="es-ES"/>
              <a:t>Segundo nivel</a:t>
            </a:r>
          </a:p>
        </p:txBody>
      </p:sp>
      <p:sp>
        <p:nvSpPr>
          <p:cNvPr id="14" name="Text Placeholder 7"/>
          <p:cNvSpPr>
            <a:spLocks noGrp="1"/>
          </p:cNvSpPr>
          <p:nvPr>
            <p:ph type="body" sz="quarter" idx="23"/>
          </p:nvPr>
        </p:nvSpPr>
        <p:spPr>
          <a:xfrm>
            <a:off x="7949184" y="4638158"/>
            <a:ext cx="3328416" cy="1024955"/>
          </a:xfrm>
          <a:solidFill>
            <a:schemeClr val="bg2">
              <a:alpha val="80000"/>
            </a:schemeClr>
          </a:solidFill>
        </p:spPr>
        <p:txBody>
          <a:bodyPr lIns="137153" tIns="68577" rIns="137153" bIns="68577"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74" indent="-171438">
              <a:defRPr sz="1467">
                <a:solidFill>
                  <a:srgbClr val="FFFFFF"/>
                </a:solidFill>
              </a:defRPr>
            </a:lvl3pPr>
            <a:lvl4pPr marL="514314" indent="-171438">
              <a:defRPr sz="1467">
                <a:solidFill>
                  <a:srgbClr val="FFFFFF"/>
                </a:solidFill>
              </a:defRPr>
            </a:lvl4pPr>
            <a:lvl5pPr marL="742895" indent="-228584">
              <a:defRPr sz="1467">
                <a:solidFill>
                  <a:srgbClr val="FFFFFF"/>
                </a:solidFill>
              </a:defRPr>
            </a:lvl5pPr>
          </a:lstStyle>
          <a:p>
            <a:pPr lvl="0"/>
            <a:r>
              <a:rPr lang="es-ES"/>
              <a:t>Haga clic para modificar los estilos de texto del patrón</a:t>
            </a:r>
          </a:p>
          <a:p>
            <a:pPr lvl="1"/>
            <a:r>
              <a:rPr lang="es-ES"/>
              <a:t>Segundo nivel</a:t>
            </a:r>
          </a:p>
        </p:txBody>
      </p:sp>
    </p:spTree>
    <p:extLst>
      <p:ext uri="{BB962C8B-B14F-4D97-AF65-F5344CB8AC3E}">
        <p14:creationId xmlns:p14="http://schemas.microsoft.com/office/powerpoint/2010/main" val="311525199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6999"/>
            <a:ext cx="3328416" cy="4266109"/>
          </a:xfrm>
          <a:solidFill>
            <a:schemeClr val="bg1">
              <a:lumMod val="95000"/>
            </a:schemeClr>
          </a:solidFill>
        </p:spPr>
        <p:txBody>
          <a:bodyPr vert="horz" lIns="0" tIns="0" rIns="0" bIns="0" rtlCol="0" anchor="ctr">
            <a:normAutofit/>
          </a:bodyPr>
          <a:lstStyle>
            <a:lvl1pPr>
              <a:defRPr lang="en-US" sz="1467" dirty="0"/>
            </a:lvl1pPr>
          </a:lstStyle>
          <a:p>
            <a:pPr marL="0" lvl="0" indent="0" algn="ctr">
              <a:buNone/>
            </a:pPr>
            <a:r>
              <a:rPr lang="es-ES" dirty="0"/>
              <a:t>Haga clic en el icono para agregar una imagen</a:t>
            </a:r>
            <a:endParaRPr lang="en-US" dirty="0"/>
          </a:p>
        </p:txBody>
      </p:sp>
      <p:sp>
        <p:nvSpPr>
          <p:cNvPr id="5" name="Picture Placeholder 3"/>
          <p:cNvSpPr>
            <a:spLocks noGrp="1"/>
          </p:cNvSpPr>
          <p:nvPr>
            <p:ph type="pic" sz="quarter" idx="11"/>
          </p:nvPr>
        </p:nvSpPr>
        <p:spPr>
          <a:xfrm>
            <a:off x="4431792" y="1396999"/>
            <a:ext cx="3328416" cy="4266109"/>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6" name="Picture Placeholder 3"/>
          <p:cNvSpPr>
            <a:spLocks noGrp="1"/>
          </p:cNvSpPr>
          <p:nvPr>
            <p:ph type="pic" sz="quarter" idx="12"/>
          </p:nvPr>
        </p:nvSpPr>
        <p:spPr>
          <a:xfrm>
            <a:off x="7949184" y="1396999"/>
            <a:ext cx="3328416" cy="4266109"/>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9" name="Text Placeholder 7"/>
          <p:cNvSpPr>
            <a:spLocks noGrp="1"/>
          </p:cNvSpPr>
          <p:nvPr>
            <p:ph type="body" sz="quarter" idx="21"/>
          </p:nvPr>
        </p:nvSpPr>
        <p:spPr>
          <a:xfrm>
            <a:off x="914400" y="4638158"/>
            <a:ext cx="3328416" cy="1024955"/>
          </a:xfrm>
          <a:solidFill>
            <a:schemeClr val="accent1">
              <a:alpha val="80000"/>
            </a:schemeClr>
          </a:solidFill>
        </p:spPr>
        <p:txBody>
          <a:bodyPr lIns="137153" tIns="68577" rIns="137153" bIns="68577"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74" indent="-171438">
              <a:defRPr sz="1467">
                <a:solidFill>
                  <a:srgbClr val="FFFFFF"/>
                </a:solidFill>
              </a:defRPr>
            </a:lvl3pPr>
            <a:lvl4pPr marL="514314" indent="-171438">
              <a:defRPr sz="1467">
                <a:solidFill>
                  <a:srgbClr val="FFFFFF"/>
                </a:solidFill>
              </a:defRPr>
            </a:lvl4pPr>
            <a:lvl5pPr marL="742895" indent="-228584">
              <a:defRPr sz="1467">
                <a:solidFill>
                  <a:srgbClr val="FFFFFF"/>
                </a:solidFill>
              </a:defRPr>
            </a:lvl5pPr>
          </a:lstStyle>
          <a:p>
            <a:pPr lvl="0"/>
            <a:r>
              <a:rPr lang="es-ES"/>
              <a:t>Haga clic para modificar los estilos de texto del patrón</a:t>
            </a:r>
          </a:p>
          <a:p>
            <a:pPr lvl="1"/>
            <a:r>
              <a:rPr lang="es-ES"/>
              <a:t>Segundo nivel</a:t>
            </a:r>
          </a:p>
        </p:txBody>
      </p:sp>
      <p:sp>
        <p:nvSpPr>
          <p:cNvPr id="10" name="Text Placeholder 7"/>
          <p:cNvSpPr>
            <a:spLocks noGrp="1"/>
          </p:cNvSpPr>
          <p:nvPr>
            <p:ph type="body" sz="quarter" idx="22"/>
          </p:nvPr>
        </p:nvSpPr>
        <p:spPr>
          <a:xfrm>
            <a:off x="4431792" y="4638158"/>
            <a:ext cx="3328416" cy="1024955"/>
          </a:xfrm>
          <a:solidFill>
            <a:schemeClr val="accent4">
              <a:alpha val="80000"/>
            </a:schemeClr>
          </a:solidFill>
        </p:spPr>
        <p:txBody>
          <a:bodyPr lIns="137153" tIns="68577" rIns="137153" bIns="68577"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74" indent="-171438">
              <a:defRPr sz="1467">
                <a:solidFill>
                  <a:srgbClr val="FFFFFF"/>
                </a:solidFill>
              </a:defRPr>
            </a:lvl3pPr>
            <a:lvl4pPr marL="514314" indent="-171438">
              <a:defRPr sz="1467">
                <a:solidFill>
                  <a:srgbClr val="FFFFFF"/>
                </a:solidFill>
              </a:defRPr>
            </a:lvl4pPr>
            <a:lvl5pPr marL="742895" indent="-228584">
              <a:defRPr sz="1467">
                <a:solidFill>
                  <a:srgbClr val="FFFFFF"/>
                </a:solidFill>
              </a:defRPr>
            </a:lvl5pPr>
          </a:lstStyle>
          <a:p>
            <a:pPr lvl="0"/>
            <a:r>
              <a:rPr lang="es-ES"/>
              <a:t>Haga clic para modificar los estilos de texto del patrón</a:t>
            </a:r>
          </a:p>
          <a:p>
            <a:pPr lvl="1"/>
            <a:r>
              <a:rPr lang="es-ES"/>
              <a:t>Segundo nivel</a:t>
            </a:r>
          </a:p>
        </p:txBody>
      </p:sp>
      <p:sp>
        <p:nvSpPr>
          <p:cNvPr id="14" name="Text Placeholder 7"/>
          <p:cNvSpPr>
            <a:spLocks noGrp="1"/>
          </p:cNvSpPr>
          <p:nvPr>
            <p:ph type="body" sz="quarter" idx="23"/>
          </p:nvPr>
        </p:nvSpPr>
        <p:spPr>
          <a:xfrm>
            <a:off x="7949184" y="4638158"/>
            <a:ext cx="3328416" cy="1024955"/>
          </a:xfrm>
          <a:solidFill>
            <a:schemeClr val="bg2">
              <a:alpha val="80000"/>
            </a:schemeClr>
          </a:solidFill>
        </p:spPr>
        <p:txBody>
          <a:bodyPr lIns="137153" tIns="68577" rIns="137153" bIns="68577"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74" indent="-171438">
              <a:defRPr sz="1467">
                <a:solidFill>
                  <a:srgbClr val="FFFFFF"/>
                </a:solidFill>
              </a:defRPr>
            </a:lvl3pPr>
            <a:lvl4pPr marL="514314" indent="-171438">
              <a:defRPr sz="1467">
                <a:solidFill>
                  <a:srgbClr val="FFFFFF"/>
                </a:solidFill>
              </a:defRPr>
            </a:lvl4pPr>
            <a:lvl5pPr marL="742895" indent="-228584">
              <a:defRPr sz="1467">
                <a:solidFill>
                  <a:srgbClr val="FFFFFF"/>
                </a:solidFill>
              </a:defRPr>
            </a:lvl5pPr>
          </a:lstStyle>
          <a:p>
            <a:pPr lvl="0"/>
            <a:r>
              <a:rPr lang="es-ES"/>
              <a:t>Haga clic para modificar los estilos de texto del patrón</a:t>
            </a:r>
          </a:p>
          <a:p>
            <a:pPr lvl="1"/>
            <a:r>
              <a:rPr lang="es-ES"/>
              <a:t>Segundo nivel</a:t>
            </a:r>
          </a:p>
        </p:txBody>
      </p:sp>
      <p:sp>
        <p:nvSpPr>
          <p:cNvPr id="11" name="Text Placeholder 4"/>
          <p:cNvSpPr>
            <a:spLocks noGrp="1"/>
          </p:cNvSpPr>
          <p:nvPr>
            <p:ph type="body" sz="quarter" idx="18"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21398822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6999"/>
            <a:ext cx="5085589" cy="4266109"/>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5" name="Picture Placeholder 3"/>
          <p:cNvSpPr>
            <a:spLocks noGrp="1"/>
          </p:cNvSpPr>
          <p:nvPr>
            <p:ph type="pic" sz="quarter" idx="11"/>
          </p:nvPr>
        </p:nvSpPr>
        <p:spPr>
          <a:xfrm>
            <a:off x="6192012" y="1396999"/>
            <a:ext cx="5085589" cy="4266109"/>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8" name="Text Placeholder 7"/>
          <p:cNvSpPr>
            <a:spLocks noGrp="1"/>
          </p:cNvSpPr>
          <p:nvPr>
            <p:ph type="body" sz="quarter" idx="21"/>
          </p:nvPr>
        </p:nvSpPr>
        <p:spPr>
          <a:xfrm>
            <a:off x="914400" y="4638154"/>
            <a:ext cx="5084064" cy="1024955"/>
          </a:xfrm>
          <a:solidFill>
            <a:schemeClr val="accent1">
              <a:alpha val="80000"/>
            </a:schemeClr>
          </a:solidFill>
        </p:spPr>
        <p:txBody>
          <a:bodyPr lIns="137153" tIns="68577" rIns="137153" bIns="68577"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74" indent="-171438">
              <a:defRPr sz="1467">
                <a:solidFill>
                  <a:srgbClr val="FFFFFF"/>
                </a:solidFill>
              </a:defRPr>
            </a:lvl3pPr>
            <a:lvl4pPr marL="514314" indent="-171438">
              <a:defRPr sz="1467">
                <a:solidFill>
                  <a:srgbClr val="FFFFFF"/>
                </a:solidFill>
              </a:defRPr>
            </a:lvl4pPr>
            <a:lvl5pPr marL="742895" indent="-228584">
              <a:defRPr sz="1467">
                <a:solidFill>
                  <a:srgbClr val="FFFFFF"/>
                </a:solidFill>
              </a:defRPr>
            </a:lvl5pPr>
          </a:lstStyle>
          <a:p>
            <a:pPr lvl="0"/>
            <a:r>
              <a:rPr lang="es-ES"/>
              <a:t>Haga clic para modificar los estilos de texto del patrón</a:t>
            </a:r>
          </a:p>
          <a:p>
            <a:pPr lvl="1"/>
            <a:r>
              <a:rPr lang="es-ES"/>
              <a:t>Segundo nivel</a:t>
            </a:r>
          </a:p>
        </p:txBody>
      </p:sp>
      <p:sp>
        <p:nvSpPr>
          <p:cNvPr id="9" name="Text Placeholder 7"/>
          <p:cNvSpPr>
            <a:spLocks noGrp="1"/>
          </p:cNvSpPr>
          <p:nvPr>
            <p:ph type="body" sz="quarter" idx="22"/>
          </p:nvPr>
        </p:nvSpPr>
        <p:spPr>
          <a:xfrm>
            <a:off x="6193536" y="4638154"/>
            <a:ext cx="5084064" cy="1024955"/>
          </a:xfrm>
          <a:solidFill>
            <a:schemeClr val="accent4">
              <a:alpha val="80000"/>
            </a:schemeClr>
          </a:solidFill>
        </p:spPr>
        <p:txBody>
          <a:bodyPr lIns="137153" tIns="68577" rIns="137153" bIns="68577"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74" indent="-171438">
              <a:defRPr sz="1467">
                <a:solidFill>
                  <a:srgbClr val="FFFFFF"/>
                </a:solidFill>
              </a:defRPr>
            </a:lvl3pPr>
            <a:lvl4pPr marL="514314" indent="-171438">
              <a:defRPr sz="1467">
                <a:solidFill>
                  <a:srgbClr val="FFFFFF"/>
                </a:solidFill>
              </a:defRPr>
            </a:lvl4pPr>
            <a:lvl5pPr marL="742895" indent="-228584">
              <a:defRPr sz="1467">
                <a:solidFill>
                  <a:srgbClr val="FFFFFF"/>
                </a:solidFill>
              </a:defRPr>
            </a:lvl5pPr>
          </a:lstStyle>
          <a:p>
            <a:pPr lvl="0"/>
            <a:r>
              <a:rPr lang="es-ES"/>
              <a:t>Haga clic para modificar los estilos de texto del patrón</a:t>
            </a:r>
          </a:p>
          <a:p>
            <a:pPr lvl="1"/>
            <a:r>
              <a:rPr lang="es-ES"/>
              <a:t>Segundo nivel</a:t>
            </a:r>
          </a:p>
        </p:txBody>
      </p:sp>
      <p:sp>
        <p:nvSpPr>
          <p:cNvPr id="7" name="Text Placeholder 4"/>
          <p:cNvSpPr>
            <a:spLocks noGrp="1"/>
          </p:cNvSpPr>
          <p:nvPr>
            <p:ph type="body" sz="quarter" idx="18"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118072107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6999"/>
            <a:ext cx="5085589" cy="4266109"/>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5" name="Picture Placeholder 3"/>
          <p:cNvSpPr>
            <a:spLocks noGrp="1"/>
          </p:cNvSpPr>
          <p:nvPr>
            <p:ph type="pic" sz="quarter" idx="11"/>
          </p:nvPr>
        </p:nvSpPr>
        <p:spPr>
          <a:xfrm>
            <a:off x="6192012" y="1396999"/>
            <a:ext cx="5085589" cy="4266109"/>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8" name="Text Placeholder 7"/>
          <p:cNvSpPr>
            <a:spLocks noGrp="1"/>
          </p:cNvSpPr>
          <p:nvPr>
            <p:ph type="body" sz="quarter" idx="21"/>
          </p:nvPr>
        </p:nvSpPr>
        <p:spPr>
          <a:xfrm>
            <a:off x="914400" y="4638154"/>
            <a:ext cx="5084064" cy="1024955"/>
          </a:xfrm>
          <a:solidFill>
            <a:schemeClr val="accent1">
              <a:alpha val="80000"/>
            </a:schemeClr>
          </a:solidFill>
        </p:spPr>
        <p:txBody>
          <a:bodyPr lIns="137153" tIns="68577" rIns="137153" bIns="68577"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74" indent="-171438">
              <a:defRPr sz="1467">
                <a:solidFill>
                  <a:srgbClr val="FFFFFF"/>
                </a:solidFill>
              </a:defRPr>
            </a:lvl3pPr>
            <a:lvl4pPr marL="514314" indent="-171438">
              <a:defRPr sz="1467">
                <a:solidFill>
                  <a:srgbClr val="FFFFFF"/>
                </a:solidFill>
              </a:defRPr>
            </a:lvl4pPr>
            <a:lvl5pPr marL="742895" indent="-228584">
              <a:defRPr sz="1467">
                <a:solidFill>
                  <a:srgbClr val="FFFFFF"/>
                </a:solidFill>
              </a:defRPr>
            </a:lvl5pPr>
          </a:lstStyle>
          <a:p>
            <a:pPr lvl="0"/>
            <a:r>
              <a:rPr lang="es-ES"/>
              <a:t>Haga clic para modificar los estilos de texto del patrón</a:t>
            </a:r>
          </a:p>
          <a:p>
            <a:pPr lvl="1"/>
            <a:r>
              <a:rPr lang="es-ES"/>
              <a:t>Segundo nivel</a:t>
            </a:r>
          </a:p>
        </p:txBody>
      </p:sp>
      <p:sp>
        <p:nvSpPr>
          <p:cNvPr id="9" name="Text Placeholder 7"/>
          <p:cNvSpPr>
            <a:spLocks noGrp="1"/>
          </p:cNvSpPr>
          <p:nvPr>
            <p:ph type="body" sz="quarter" idx="22"/>
          </p:nvPr>
        </p:nvSpPr>
        <p:spPr>
          <a:xfrm>
            <a:off x="6193536" y="4638154"/>
            <a:ext cx="5084064" cy="1024955"/>
          </a:xfrm>
          <a:solidFill>
            <a:schemeClr val="accent4">
              <a:alpha val="80000"/>
            </a:schemeClr>
          </a:solidFill>
        </p:spPr>
        <p:txBody>
          <a:bodyPr lIns="137153" tIns="68577" rIns="137153" bIns="68577"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74" indent="-171438">
              <a:defRPr sz="1467">
                <a:solidFill>
                  <a:srgbClr val="FFFFFF"/>
                </a:solidFill>
              </a:defRPr>
            </a:lvl3pPr>
            <a:lvl4pPr marL="514314" indent="-171438">
              <a:defRPr sz="1467">
                <a:solidFill>
                  <a:srgbClr val="FFFFFF"/>
                </a:solidFill>
              </a:defRPr>
            </a:lvl4pPr>
            <a:lvl5pPr marL="742895" indent="-228584">
              <a:defRPr sz="1467">
                <a:solidFill>
                  <a:srgbClr val="FFFFFF"/>
                </a:solidFill>
              </a:defRPr>
            </a:lvl5pPr>
          </a:lstStyle>
          <a:p>
            <a:pPr lvl="0"/>
            <a:r>
              <a:rPr lang="es-ES"/>
              <a:t>Haga clic para modificar los estilos de texto del patrón</a:t>
            </a:r>
          </a:p>
          <a:p>
            <a:pPr lvl="1"/>
            <a:r>
              <a:rPr lang="es-ES"/>
              <a:t>Segundo nivel</a:t>
            </a:r>
          </a:p>
        </p:txBody>
      </p:sp>
    </p:spTree>
    <p:extLst>
      <p:ext uri="{BB962C8B-B14F-4D97-AF65-F5344CB8AC3E}">
        <p14:creationId xmlns:p14="http://schemas.microsoft.com/office/powerpoint/2010/main" val="9345670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7003"/>
            <a:ext cx="2438400" cy="2644068"/>
          </a:xfrm>
          <a:solidFill>
            <a:schemeClr val="bg1">
              <a:lumMod val="95000"/>
            </a:schemeClr>
          </a:solidFill>
        </p:spPr>
        <p:txBody>
          <a:bodyPr vert="horz" lIns="0" tIns="0" rIns="0" bIns="0" rtlCol="0" anchor="ctr">
            <a:normAutofit/>
          </a:bodyPr>
          <a:lstStyle>
            <a:lvl1pPr>
              <a:defRPr lang="en-US" sz="1467" dirty="0"/>
            </a:lvl1pPr>
          </a:lstStyle>
          <a:p>
            <a:pPr marL="0" lvl="0" indent="0" algn="ctr">
              <a:buNone/>
            </a:pPr>
            <a:r>
              <a:rPr lang="es-ES" dirty="0"/>
              <a:t>Haga clic en el icono para agregar una imagen</a:t>
            </a:r>
            <a:endParaRPr lang="en-US" dirty="0"/>
          </a:p>
        </p:txBody>
      </p:sp>
      <p:sp>
        <p:nvSpPr>
          <p:cNvPr id="5" name="Picture Placeholder 3"/>
          <p:cNvSpPr>
            <a:spLocks noGrp="1"/>
          </p:cNvSpPr>
          <p:nvPr>
            <p:ph type="pic" sz="quarter" idx="11"/>
          </p:nvPr>
        </p:nvSpPr>
        <p:spPr>
          <a:xfrm>
            <a:off x="3556000" y="1397003"/>
            <a:ext cx="2438400" cy="2644068"/>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6" name="Picture Placeholder 3"/>
          <p:cNvSpPr>
            <a:spLocks noGrp="1"/>
          </p:cNvSpPr>
          <p:nvPr>
            <p:ph type="pic" sz="quarter" idx="12"/>
          </p:nvPr>
        </p:nvSpPr>
        <p:spPr>
          <a:xfrm>
            <a:off x="6197600" y="1397003"/>
            <a:ext cx="2438400" cy="2644068"/>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7" name="Picture Placeholder 3"/>
          <p:cNvSpPr>
            <a:spLocks noGrp="1"/>
          </p:cNvSpPr>
          <p:nvPr>
            <p:ph type="pic" sz="quarter" idx="13"/>
          </p:nvPr>
        </p:nvSpPr>
        <p:spPr>
          <a:xfrm>
            <a:off x="8839200" y="1397003"/>
            <a:ext cx="2438400" cy="2644068"/>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8" name="Text Placeholder 7"/>
          <p:cNvSpPr>
            <a:spLocks noGrp="1"/>
          </p:cNvSpPr>
          <p:nvPr>
            <p:ph type="body" sz="quarter" idx="19"/>
          </p:nvPr>
        </p:nvSpPr>
        <p:spPr>
          <a:xfrm>
            <a:off x="914400" y="2400564"/>
            <a:ext cx="2441448" cy="1640508"/>
          </a:xfrm>
          <a:solidFill>
            <a:schemeClr val="accent1">
              <a:alpha val="80000"/>
            </a:schemeClr>
          </a:solidFill>
        </p:spPr>
        <p:txBody>
          <a:bodyPr lIns="137153" tIns="68577" rIns="137153" bIns="68577"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74" indent="-171438">
              <a:defRPr sz="1467">
                <a:solidFill>
                  <a:srgbClr val="FFFFFF"/>
                </a:solidFill>
              </a:defRPr>
            </a:lvl3pPr>
            <a:lvl4pPr marL="514314" indent="-171438">
              <a:defRPr sz="1467">
                <a:solidFill>
                  <a:srgbClr val="FFFFFF"/>
                </a:solidFill>
              </a:defRPr>
            </a:lvl4pPr>
            <a:lvl5pPr marL="742895" indent="-228584">
              <a:defRPr sz="1467">
                <a:solidFill>
                  <a:srgbClr val="FFFFFF"/>
                </a:solidFill>
              </a:defRPr>
            </a:lvl5pPr>
          </a:lstStyle>
          <a:p>
            <a:pPr lvl="0"/>
            <a:r>
              <a:rPr lang="es-ES"/>
              <a:t>Haga clic para modificar los estilos de texto del patrón</a:t>
            </a:r>
          </a:p>
          <a:p>
            <a:pPr lvl="1"/>
            <a:r>
              <a:rPr lang="es-ES"/>
              <a:t>Segundo nivel</a:t>
            </a:r>
          </a:p>
        </p:txBody>
      </p:sp>
      <p:sp>
        <p:nvSpPr>
          <p:cNvPr id="13" name="Text Placeholder 7"/>
          <p:cNvSpPr>
            <a:spLocks noGrp="1"/>
          </p:cNvSpPr>
          <p:nvPr>
            <p:ph type="body" sz="quarter" idx="20"/>
          </p:nvPr>
        </p:nvSpPr>
        <p:spPr>
          <a:xfrm>
            <a:off x="3554984" y="2400564"/>
            <a:ext cx="2441448" cy="1640508"/>
          </a:xfrm>
          <a:solidFill>
            <a:schemeClr val="accent3">
              <a:alpha val="80000"/>
            </a:schemeClr>
          </a:solidFill>
        </p:spPr>
        <p:txBody>
          <a:bodyPr lIns="137153" tIns="68577" rIns="137153" bIns="68577"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74" indent="-171438">
              <a:defRPr sz="1467">
                <a:solidFill>
                  <a:srgbClr val="FFFFFF"/>
                </a:solidFill>
              </a:defRPr>
            </a:lvl3pPr>
            <a:lvl4pPr marL="514314" indent="-171438">
              <a:defRPr sz="1467">
                <a:solidFill>
                  <a:srgbClr val="FFFFFF"/>
                </a:solidFill>
              </a:defRPr>
            </a:lvl4pPr>
            <a:lvl5pPr marL="742895" indent="-228584">
              <a:defRPr sz="1467">
                <a:solidFill>
                  <a:srgbClr val="FFFFFF"/>
                </a:solidFill>
              </a:defRPr>
            </a:lvl5pPr>
          </a:lstStyle>
          <a:p>
            <a:pPr lvl="0"/>
            <a:r>
              <a:rPr lang="es-ES"/>
              <a:t>Haga clic para modificar los estilos de texto del patrón</a:t>
            </a:r>
          </a:p>
          <a:p>
            <a:pPr lvl="1"/>
            <a:r>
              <a:rPr lang="es-ES"/>
              <a:t>Segundo nivel</a:t>
            </a:r>
          </a:p>
        </p:txBody>
      </p:sp>
      <p:sp>
        <p:nvSpPr>
          <p:cNvPr id="16" name="Text Placeholder 7"/>
          <p:cNvSpPr>
            <a:spLocks noGrp="1"/>
          </p:cNvSpPr>
          <p:nvPr>
            <p:ph type="body" sz="quarter" idx="21"/>
          </p:nvPr>
        </p:nvSpPr>
        <p:spPr>
          <a:xfrm>
            <a:off x="6195568" y="2400564"/>
            <a:ext cx="2441448" cy="1640508"/>
          </a:xfrm>
          <a:solidFill>
            <a:schemeClr val="accent5">
              <a:alpha val="80000"/>
            </a:schemeClr>
          </a:solidFill>
        </p:spPr>
        <p:txBody>
          <a:bodyPr lIns="137153" tIns="68577" rIns="137153" bIns="68577"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74" indent="-171438">
              <a:defRPr sz="1467">
                <a:solidFill>
                  <a:srgbClr val="FFFFFF"/>
                </a:solidFill>
              </a:defRPr>
            </a:lvl3pPr>
            <a:lvl4pPr marL="514314" indent="-171438">
              <a:defRPr sz="1467">
                <a:solidFill>
                  <a:srgbClr val="FFFFFF"/>
                </a:solidFill>
              </a:defRPr>
            </a:lvl4pPr>
            <a:lvl5pPr marL="742895" indent="-228584">
              <a:defRPr sz="1467">
                <a:solidFill>
                  <a:srgbClr val="FFFFFF"/>
                </a:solidFill>
              </a:defRPr>
            </a:lvl5pPr>
          </a:lstStyle>
          <a:p>
            <a:pPr lvl="0"/>
            <a:r>
              <a:rPr lang="es-ES"/>
              <a:t>Haga clic para modificar los estilos de texto del patrón</a:t>
            </a:r>
          </a:p>
          <a:p>
            <a:pPr lvl="1"/>
            <a:r>
              <a:rPr lang="es-ES"/>
              <a:t>Segundo nivel</a:t>
            </a:r>
          </a:p>
        </p:txBody>
      </p:sp>
      <p:sp>
        <p:nvSpPr>
          <p:cNvPr id="17" name="Text Placeholder 7"/>
          <p:cNvSpPr>
            <a:spLocks noGrp="1"/>
          </p:cNvSpPr>
          <p:nvPr>
            <p:ph type="body" sz="quarter" idx="22"/>
          </p:nvPr>
        </p:nvSpPr>
        <p:spPr>
          <a:xfrm>
            <a:off x="8836152" y="2400564"/>
            <a:ext cx="2441448" cy="1640508"/>
          </a:xfrm>
          <a:solidFill>
            <a:schemeClr val="bg2">
              <a:alpha val="80000"/>
            </a:schemeClr>
          </a:solidFill>
        </p:spPr>
        <p:txBody>
          <a:bodyPr lIns="137153" tIns="68577" rIns="137153" bIns="68577"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74" indent="-171438">
              <a:defRPr sz="1467">
                <a:solidFill>
                  <a:srgbClr val="FFFFFF"/>
                </a:solidFill>
              </a:defRPr>
            </a:lvl3pPr>
            <a:lvl4pPr marL="514314" indent="-171438">
              <a:defRPr sz="1467">
                <a:solidFill>
                  <a:srgbClr val="FFFFFF"/>
                </a:solidFill>
              </a:defRPr>
            </a:lvl4pPr>
            <a:lvl5pPr marL="742895" indent="-228584">
              <a:defRPr sz="1467">
                <a:solidFill>
                  <a:srgbClr val="FFFFFF"/>
                </a:solidFill>
              </a:defRPr>
            </a:lvl5pPr>
          </a:lstStyle>
          <a:p>
            <a:pPr lvl="0"/>
            <a:r>
              <a:rPr lang="es-ES"/>
              <a:t>Haga clic para modificar los estilos de texto del patrón</a:t>
            </a:r>
          </a:p>
          <a:p>
            <a:pPr lvl="1"/>
            <a:r>
              <a:rPr lang="es-ES"/>
              <a:t>Segundo nivel</a:t>
            </a:r>
          </a:p>
        </p:txBody>
      </p:sp>
      <p:sp>
        <p:nvSpPr>
          <p:cNvPr id="18" name="Content Placeholder 13"/>
          <p:cNvSpPr>
            <a:spLocks noGrp="1"/>
          </p:cNvSpPr>
          <p:nvPr>
            <p:ph sz="quarter" idx="18"/>
          </p:nvPr>
        </p:nvSpPr>
        <p:spPr>
          <a:xfrm>
            <a:off x="914400" y="4212309"/>
            <a:ext cx="2441448" cy="1713559"/>
          </a:xfrm>
        </p:spPr>
        <p:txBody>
          <a:bodyPr/>
          <a:lstStyle>
            <a:lvl1pPr marL="0" indent="0">
              <a:buNone/>
              <a:defRPr sz="1467"/>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9" name="Content Placeholder 13"/>
          <p:cNvSpPr>
            <a:spLocks noGrp="1"/>
          </p:cNvSpPr>
          <p:nvPr>
            <p:ph sz="quarter" idx="24"/>
          </p:nvPr>
        </p:nvSpPr>
        <p:spPr>
          <a:xfrm>
            <a:off x="3554984" y="4212309"/>
            <a:ext cx="2441448" cy="1713559"/>
          </a:xfrm>
        </p:spPr>
        <p:txBody>
          <a:bodyPr>
            <a:normAutofit/>
          </a:bodyPr>
          <a:lstStyle>
            <a:lvl1pPr marL="0" indent="0">
              <a:buNone/>
              <a:defRPr sz="1467"/>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20" name="Content Placeholder 13"/>
          <p:cNvSpPr>
            <a:spLocks noGrp="1"/>
          </p:cNvSpPr>
          <p:nvPr>
            <p:ph sz="quarter" idx="25"/>
          </p:nvPr>
        </p:nvSpPr>
        <p:spPr>
          <a:xfrm>
            <a:off x="6195568" y="4212309"/>
            <a:ext cx="2441448" cy="1713559"/>
          </a:xfrm>
        </p:spPr>
        <p:txBody>
          <a:bodyPr>
            <a:normAutofit/>
          </a:bodyPr>
          <a:lstStyle>
            <a:lvl1pPr marL="0" indent="0">
              <a:buNone/>
              <a:defRPr sz="1467"/>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21" name="Content Placeholder 13"/>
          <p:cNvSpPr>
            <a:spLocks noGrp="1"/>
          </p:cNvSpPr>
          <p:nvPr>
            <p:ph sz="quarter" idx="26"/>
          </p:nvPr>
        </p:nvSpPr>
        <p:spPr>
          <a:xfrm>
            <a:off x="8836152" y="4212309"/>
            <a:ext cx="2441448" cy="1713559"/>
          </a:xfrm>
        </p:spPr>
        <p:txBody>
          <a:bodyPr>
            <a:normAutofit/>
          </a:bodyPr>
          <a:lstStyle>
            <a:lvl1pPr marL="0" indent="0">
              <a:buNone/>
              <a:defRPr sz="1467"/>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38827180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7003"/>
            <a:ext cx="2438400" cy="2644068"/>
          </a:xfrm>
          <a:solidFill>
            <a:schemeClr val="bg1">
              <a:lumMod val="95000"/>
            </a:schemeClr>
          </a:solidFill>
        </p:spPr>
        <p:txBody>
          <a:bodyPr vert="horz" lIns="0" tIns="0" rIns="0" bIns="0" rtlCol="0" anchor="ctr">
            <a:normAutofit/>
          </a:bodyPr>
          <a:lstStyle>
            <a:lvl1pPr>
              <a:defRPr lang="en-US" sz="1467" dirty="0"/>
            </a:lvl1pPr>
          </a:lstStyle>
          <a:p>
            <a:pPr marL="0" lvl="0" indent="0" algn="ctr">
              <a:buNone/>
            </a:pPr>
            <a:r>
              <a:rPr lang="es-ES" dirty="0"/>
              <a:t>Haga clic en el icono para agregar una imagen</a:t>
            </a:r>
            <a:endParaRPr lang="en-US" dirty="0"/>
          </a:p>
        </p:txBody>
      </p:sp>
      <p:sp>
        <p:nvSpPr>
          <p:cNvPr id="5" name="Picture Placeholder 3"/>
          <p:cNvSpPr>
            <a:spLocks noGrp="1"/>
          </p:cNvSpPr>
          <p:nvPr>
            <p:ph type="pic" sz="quarter" idx="11"/>
          </p:nvPr>
        </p:nvSpPr>
        <p:spPr>
          <a:xfrm>
            <a:off x="3556000" y="1397003"/>
            <a:ext cx="2438400" cy="2644068"/>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6" name="Picture Placeholder 3"/>
          <p:cNvSpPr>
            <a:spLocks noGrp="1"/>
          </p:cNvSpPr>
          <p:nvPr>
            <p:ph type="pic" sz="quarter" idx="12"/>
          </p:nvPr>
        </p:nvSpPr>
        <p:spPr>
          <a:xfrm>
            <a:off x="6197600" y="1397003"/>
            <a:ext cx="2438400" cy="2644068"/>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7" name="Picture Placeholder 3"/>
          <p:cNvSpPr>
            <a:spLocks noGrp="1"/>
          </p:cNvSpPr>
          <p:nvPr>
            <p:ph type="pic" sz="quarter" idx="13"/>
          </p:nvPr>
        </p:nvSpPr>
        <p:spPr>
          <a:xfrm>
            <a:off x="8839200" y="1397003"/>
            <a:ext cx="2438400" cy="2644068"/>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8" name="Text Placeholder 7"/>
          <p:cNvSpPr>
            <a:spLocks noGrp="1"/>
          </p:cNvSpPr>
          <p:nvPr>
            <p:ph type="body" sz="quarter" idx="19"/>
          </p:nvPr>
        </p:nvSpPr>
        <p:spPr>
          <a:xfrm>
            <a:off x="914400" y="2400564"/>
            <a:ext cx="2441448" cy="1640508"/>
          </a:xfrm>
          <a:solidFill>
            <a:schemeClr val="accent1">
              <a:alpha val="80000"/>
            </a:schemeClr>
          </a:solidFill>
        </p:spPr>
        <p:txBody>
          <a:bodyPr lIns="137153" tIns="68577" rIns="137153" bIns="68577"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74" indent="-171438">
              <a:defRPr sz="1467">
                <a:solidFill>
                  <a:srgbClr val="FFFFFF"/>
                </a:solidFill>
              </a:defRPr>
            </a:lvl3pPr>
            <a:lvl4pPr marL="514314" indent="-171438">
              <a:defRPr sz="1467">
                <a:solidFill>
                  <a:srgbClr val="FFFFFF"/>
                </a:solidFill>
              </a:defRPr>
            </a:lvl4pPr>
            <a:lvl5pPr marL="742895" indent="-228584">
              <a:defRPr sz="1467">
                <a:solidFill>
                  <a:srgbClr val="FFFFFF"/>
                </a:solidFill>
              </a:defRPr>
            </a:lvl5pPr>
          </a:lstStyle>
          <a:p>
            <a:pPr lvl="0"/>
            <a:r>
              <a:rPr lang="es-ES"/>
              <a:t>Haga clic para modificar los estilos de texto del patrón</a:t>
            </a:r>
          </a:p>
          <a:p>
            <a:pPr lvl="1"/>
            <a:r>
              <a:rPr lang="es-ES"/>
              <a:t>Segundo nivel</a:t>
            </a:r>
          </a:p>
        </p:txBody>
      </p:sp>
      <p:sp>
        <p:nvSpPr>
          <p:cNvPr id="13" name="Text Placeholder 7"/>
          <p:cNvSpPr>
            <a:spLocks noGrp="1"/>
          </p:cNvSpPr>
          <p:nvPr>
            <p:ph type="body" sz="quarter" idx="20"/>
          </p:nvPr>
        </p:nvSpPr>
        <p:spPr>
          <a:xfrm>
            <a:off x="3554984" y="2400564"/>
            <a:ext cx="2441448" cy="1640508"/>
          </a:xfrm>
          <a:solidFill>
            <a:schemeClr val="accent3">
              <a:alpha val="80000"/>
            </a:schemeClr>
          </a:solidFill>
        </p:spPr>
        <p:txBody>
          <a:bodyPr lIns="137153" tIns="68577" rIns="137153" bIns="68577"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74" indent="-171438">
              <a:defRPr sz="1467">
                <a:solidFill>
                  <a:srgbClr val="FFFFFF"/>
                </a:solidFill>
              </a:defRPr>
            </a:lvl3pPr>
            <a:lvl4pPr marL="514314" indent="-171438">
              <a:defRPr sz="1467">
                <a:solidFill>
                  <a:srgbClr val="FFFFFF"/>
                </a:solidFill>
              </a:defRPr>
            </a:lvl4pPr>
            <a:lvl5pPr marL="742895" indent="-228584">
              <a:defRPr sz="1467">
                <a:solidFill>
                  <a:srgbClr val="FFFFFF"/>
                </a:solidFill>
              </a:defRPr>
            </a:lvl5pPr>
          </a:lstStyle>
          <a:p>
            <a:pPr lvl="0"/>
            <a:r>
              <a:rPr lang="es-ES"/>
              <a:t>Haga clic para modificar los estilos de texto del patrón</a:t>
            </a:r>
          </a:p>
          <a:p>
            <a:pPr lvl="1"/>
            <a:r>
              <a:rPr lang="es-ES"/>
              <a:t>Segundo nivel</a:t>
            </a:r>
          </a:p>
        </p:txBody>
      </p:sp>
      <p:sp>
        <p:nvSpPr>
          <p:cNvPr id="16" name="Text Placeholder 7"/>
          <p:cNvSpPr>
            <a:spLocks noGrp="1"/>
          </p:cNvSpPr>
          <p:nvPr>
            <p:ph type="body" sz="quarter" idx="21"/>
          </p:nvPr>
        </p:nvSpPr>
        <p:spPr>
          <a:xfrm>
            <a:off x="6195568" y="2400564"/>
            <a:ext cx="2441448" cy="1640508"/>
          </a:xfrm>
          <a:solidFill>
            <a:schemeClr val="accent5">
              <a:alpha val="80000"/>
            </a:schemeClr>
          </a:solidFill>
        </p:spPr>
        <p:txBody>
          <a:bodyPr lIns="137153" tIns="68577" rIns="137153" bIns="68577"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74" indent="-171438">
              <a:defRPr sz="1467">
                <a:solidFill>
                  <a:srgbClr val="FFFFFF"/>
                </a:solidFill>
              </a:defRPr>
            </a:lvl3pPr>
            <a:lvl4pPr marL="514314" indent="-171438">
              <a:defRPr sz="1467">
                <a:solidFill>
                  <a:srgbClr val="FFFFFF"/>
                </a:solidFill>
              </a:defRPr>
            </a:lvl4pPr>
            <a:lvl5pPr marL="742895" indent="-228584">
              <a:defRPr sz="1467">
                <a:solidFill>
                  <a:srgbClr val="FFFFFF"/>
                </a:solidFill>
              </a:defRPr>
            </a:lvl5pPr>
          </a:lstStyle>
          <a:p>
            <a:pPr lvl="0"/>
            <a:r>
              <a:rPr lang="es-ES"/>
              <a:t>Haga clic para modificar los estilos de texto del patrón</a:t>
            </a:r>
          </a:p>
          <a:p>
            <a:pPr lvl="1"/>
            <a:r>
              <a:rPr lang="es-ES"/>
              <a:t>Segundo nivel</a:t>
            </a:r>
          </a:p>
        </p:txBody>
      </p:sp>
      <p:sp>
        <p:nvSpPr>
          <p:cNvPr id="17" name="Text Placeholder 7"/>
          <p:cNvSpPr>
            <a:spLocks noGrp="1"/>
          </p:cNvSpPr>
          <p:nvPr>
            <p:ph type="body" sz="quarter" idx="22"/>
          </p:nvPr>
        </p:nvSpPr>
        <p:spPr>
          <a:xfrm>
            <a:off x="8836152" y="2400564"/>
            <a:ext cx="2441448" cy="1640508"/>
          </a:xfrm>
          <a:solidFill>
            <a:schemeClr val="bg2">
              <a:alpha val="80000"/>
            </a:schemeClr>
          </a:solidFill>
        </p:spPr>
        <p:txBody>
          <a:bodyPr lIns="137153" tIns="68577" rIns="137153" bIns="68577"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74" indent="-171438">
              <a:defRPr sz="1467">
                <a:solidFill>
                  <a:srgbClr val="FFFFFF"/>
                </a:solidFill>
              </a:defRPr>
            </a:lvl3pPr>
            <a:lvl4pPr marL="514314" indent="-171438">
              <a:defRPr sz="1467">
                <a:solidFill>
                  <a:srgbClr val="FFFFFF"/>
                </a:solidFill>
              </a:defRPr>
            </a:lvl4pPr>
            <a:lvl5pPr marL="742895" indent="-228584">
              <a:defRPr sz="1467">
                <a:solidFill>
                  <a:srgbClr val="FFFFFF"/>
                </a:solidFill>
              </a:defRPr>
            </a:lvl5pPr>
          </a:lstStyle>
          <a:p>
            <a:pPr lvl="0"/>
            <a:r>
              <a:rPr lang="es-ES"/>
              <a:t>Haga clic para modificar los estilos de texto del patrón</a:t>
            </a:r>
          </a:p>
          <a:p>
            <a:pPr lvl="1"/>
            <a:r>
              <a:rPr lang="es-ES"/>
              <a:t>Segundo nivel</a:t>
            </a:r>
          </a:p>
        </p:txBody>
      </p:sp>
      <p:sp>
        <p:nvSpPr>
          <p:cNvPr id="18" name="Content Placeholder 13"/>
          <p:cNvSpPr>
            <a:spLocks noGrp="1"/>
          </p:cNvSpPr>
          <p:nvPr>
            <p:ph sz="quarter" idx="18"/>
          </p:nvPr>
        </p:nvSpPr>
        <p:spPr>
          <a:xfrm>
            <a:off x="914400" y="4212309"/>
            <a:ext cx="2441448" cy="1713559"/>
          </a:xfrm>
        </p:spPr>
        <p:txBody>
          <a:bodyPr/>
          <a:lstStyle>
            <a:lvl1pPr marL="0" indent="0">
              <a:buNone/>
              <a:defRPr sz="1467"/>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9" name="Content Placeholder 13"/>
          <p:cNvSpPr>
            <a:spLocks noGrp="1"/>
          </p:cNvSpPr>
          <p:nvPr>
            <p:ph sz="quarter" idx="24"/>
          </p:nvPr>
        </p:nvSpPr>
        <p:spPr>
          <a:xfrm>
            <a:off x="3554984" y="4212309"/>
            <a:ext cx="2441448" cy="1713559"/>
          </a:xfrm>
        </p:spPr>
        <p:txBody>
          <a:bodyPr>
            <a:normAutofit/>
          </a:bodyPr>
          <a:lstStyle>
            <a:lvl1pPr marL="0" indent="0">
              <a:buNone/>
              <a:defRPr sz="1467"/>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20" name="Content Placeholder 13"/>
          <p:cNvSpPr>
            <a:spLocks noGrp="1"/>
          </p:cNvSpPr>
          <p:nvPr>
            <p:ph sz="quarter" idx="25"/>
          </p:nvPr>
        </p:nvSpPr>
        <p:spPr>
          <a:xfrm>
            <a:off x="6195568" y="4212309"/>
            <a:ext cx="2441448" cy="1713559"/>
          </a:xfrm>
        </p:spPr>
        <p:txBody>
          <a:bodyPr>
            <a:normAutofit/>
          </a:bodyPr>
          <a:lstStyle>
            <a:lvl1pPr marL="0" indent="0">
              <a:buNone/>
              <a:defRPr sz="1467"/>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21" name="Content Placeholder 13"/>
          <p:cNvSpPr>
            <a:spLocks noGrp="1"/>
          </p:cNvSpPr>
          <p:nvPr>
            <p:ph sz="quarter" idx="26"/>
          </p:nvPr>
        </p:nvSpPr>
        <p:spPr>
          <a:xfrm>
            <a:off x="8836152" y="4212309"/>
            <a:ext cx="2441448" cy="1713559"/>
          </a:xfrm>
        </p:spPr>
        <p:txBody>
          <a:bodyPr>
            <a:normAutofit/>
          </a:bodyPr>
          <a:lstStyle>
            <a:lvl1pPr marL="0" indent="0">
              <a:buNone/>
              <a:defRPr sz="1467"/>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5" name="Text Placeholder 4"/>
          <p:cNvSpPr>
            <a:spLocks noGrp="1"/>
          </p:cNvSpPr>
          <p:nvPr>
            <p:ph type="body" sz="quarter" idx="27"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241186738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7003"/>
            <a:ext cx="3328416" cy="2644068"/>
          </a:xfrm>
          <a:solidFill>
            <a:schemeClr val="bg1">
              <a:lumMod val="95000"/>
            </a:schemeClr>
          </a:solidFill>
        </p:spPr>
        <p:txBody>
          <a:bodyPr vert="horz" lIns="0" tIns="0" rIns="0" bIns="0" rtlCol="0" anchor="ctr">
            <a:normAutofit/>
          </a:bodyPr>
          <a:lstStyle>
            <a:lvl1pPr>
              <a:defRPr lang="en-US" sz="1467" dirty="0"/>
            </a:lvl1pPr>
          </a:lstStyle>
          <a:p>
            <a:pPr marL="0" lvl="0" indent="0" algn="ctr">
              <a:buNone/>
            </a:pPr>
            <a:r>
              <a:rPr lang="es-ES" dirty="0"/>
              <a:t>Haga clic en el icono para agregar una imagen</a:t>
            </a:r>
            <a:endParaRPr lang="en-US" dirty="0"/>
          </a:p>
        </p:txBody>
      </p:sp>
      <p:sp>
        <p:nvSpPr>
          <p:cNvPr id="5" name="Picture Placeholder 3"/>
          <p:cNvSpPr>
            <a:spLocks noGrp="1"/>
          </p:cNvSpPr>
          <p:nvPr>
            <p:ph type="pic" sz="quarter" idx="11"/>
          </p:nvPr>
        </p:nvSpPr>
        <p:spPr>
          <a:xfrm>
            <a:off x="4431792" y="1397003"/>
            <a:ext cx="3328416" cy="2644068"/>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6" name="Picture Placeholder 3"/>
          <p:cNvSpPr>
            <a:spLocks noGrp="1"/>
          </p:cNvSpPr>
          <p:nvPr>
            <p:ph type="pic" sz="quarter" idx="12"/>
          </p:nvPr>
        </p:nvSpPr>
        <p:spPr>
          <a:xfrm>
            <a:off x="7949184" y="1397003"/>
            <a:ext cx="3328416" cy="2644068"/>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9" name="Text Placeholder 7"/>
          <p:cNvSpPr>
            <a:spLocks noGrp="1"/>
          </p:cNvSpPr>
          <p:nvPr>
            <p:ph type="body" sz="quarter" idx="21"/>
          </p:nvPr>
        </p:nvSpPr>
        <p:spPr>
          <a:xfrm>
            <a:off x="914400" y="3016117"/>
            <a:ext cx="3328416" cy="1024955"/>
          </a:xfrm>
          <a:solidFill>
            <a:schemeClr val="accent1">
              <a:alpha val="80000"/>
            </a:schemeClr>
          </a:solidFill>
        </p:spPr>
        <p:txBody>
          <a:bodyPr lIns="137153" tIns="68577" rIns="137153" bIns="68577"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74" indent="-171438">
              <a:defRPr sz="1467">
                <a:solidFill>
                  <a:srgbClr val="FFFFFF"/>
                </a:solidFill>
              </a:defRPr>
            </a:lvl3pPr>
            <a:lvl4pPr marL="514314" indent="-171438">
              <a:defRPr sz="1467">
                <a:solidFill>
                  <a:srgbClr val="FFFFFF"/>
                </a:solidFill>
              </a:defRPr>
            </a:lvl4pPr>
            <a:lvl5pPr marL="742895" indent="-228584">
              <a:defRPr sz="1467">
                <a:solidFill>
                  <a:srgbClr val="FFFFFF"/>
                </a:solidFill>
              </a:defRPr>
            </a:lvl5pPr>
          </a:lstStyle>
          <a:p>
            <a:pPr lvl="0"/>
            <a:r>
              <a:rPr lang="es-ES"/>
              <a:t>Haga clic para modificar los estilos de texto del patrón</a:t>
            </a:r>
          </a:p>
          <a:p>
            <a:pPr lvl="1"/>
            <a:r>
              <a:rPr lang="es-ES"/>
              <a:t>Segundo nivel</a:t>
            </a:r>
          </a:p>
        </p:txBody>
      </p:sp>
      <p:sp>
        <p:nvSpPr>
          <p:cNvPr id="10" name="Text Placeholder 7"/>
          <p:cNvSpPr>
            <a:spLocks noGrp="1"/>
          </p:cNvSpPr>
          <p:nvPr>
            <p:ph type="body" sz="quarter" idx="22"/>
          </p:nvPr>
        </p:nvSpPr>
        <p:spPr>
          <a:xfrm>
            <a:off x="4431792" y="3016117"/>
            <a:ext cx="3328416" cy="1024955"/>
          </a:xfrm>
          <a:solidFill>
            <a:schemeClr val="accent4">
              <a:alpha val="80000"/>
            </a:schemeClr>
          </a:solidFill>
        </p:spPr>
        <p:txBody>
          <a:bodyPr lIns="137153" tIns="68577" rIns="137153" bIns="68577"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74" indent="-171438">
              <a:defRPr sz="1467">
                <a:solidFill>
                  <a:srgbClr val="FFFFFF"/>
                </a:solidFill>
              </a:defRPr>
            </a:lvl3pPr>
            <a:lvl4pPr marL="514314" indent="-171438">
              <a:defRPr sz="1467">
                <a:solidFill>
                  <a:srgbClr val="FFFFFF"/>
                </a:solidFill>
              </a:defRPr>
            </a:lvl4pPr>
            <a:lvl5pPr marL="742895" indent="-228584">
              <a:defRPr sz="1467">
                <a:solidFill>
                  <a:srgbClr val="FFFFFF"/>
                </a:solidFill>
              </a:defRPr>
            </a:lvl5pPr>
          </a:lstStyle>
          <a:p>
            <a:pPr lvl="0"/>
            <a:r>
              <a:rPr lang="es-ES"/>
              <a:t>Haga clic para modificar los estilos de texto del patrón</a:t>
            </a:r>
          </a:p>
          <a:p>
            <a:pPr lvl="1"/>
            <a:r>
              <a:rPr lang="es-ES"/>
              <a:t>Segundo nivel</a:t>
            </a:r>
          </a:p>
        </p:txBody>
      </p:sp>
      <p:sp>
        <p:nvSpPr>
          <p:cNvPr id="14" name="Text Placeholder 7"/>
          <p:cNvSpPr>
            <a:spLocks noGrp="1"/>
          </p:cNvSpPr>
          <p:nvPr>
            <p:ph type="body" sz="quarter" idx="23"/>
          </p:nvPr>
        </p:nvSpPr>
        <p:spPr>
          <a:xfrm>
            <a:off x="7949184" y="3016117"/>
            <a:ext cx="3328416" cy="1024955"/>
          </a:xfrm>
          <a:solidFill>
            <a:schemeClr val="bg2">
              <a:alpha val="80000"/>
            </a:schemeClr>
          </a:solidFill>
        </p:spPr>
        <p:txBody>
          <a:bodyPr lIns="137153" tIns="68577" rIns="137153" bIns="68577"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74" indent="-171438">
              <a:defRPr sz="1467">
                <a:solidFill>
                  <a:srgbClr val="FFFFFF"/>
                </a:solidFill>
              </a:defRPr>
            </a:lvl3pPr>
            <a:lvl4pPr marL="514314" indent="-171438">
              <a:defRPr sz="1467">
                <a:solidFill>
                  <a:srgbClr val="FFFFFF"/>
                </a:solidFill>
              </a:defRPr>
            </a:lvl4pPr>
            <a:lvl5pPr marL="742895" indent="-228584">
              <a:defRPr sz="1467">
                <a:solidFill>
                  <a:srgbClr val="FFFFFF"/>
                </a:solidFill>
              </a:defRPr>
            </a:lvl5pPr>
          </a:lstStyle>
          <a:p>
            <a:pPr lvl="0"/>
            <a:r>
              <a:rPr lang="es-ES"/>
              <a:t>Haga clic para modificar los estilos de texto del patrón</a:t>
            </a:r>
          </a:p>
          <a:p>
            <a:pPr lvl="1"/>
            <a:r>
              <a:rPr lang="es-ES"/>
              <a:t>Segundo nivel</a:t>
            </a:r>
          </a:p>
        </p:txBody>
      </p:sp>
      <p:sp>
        <p:nvSpPr>
          <p:cNvPr id="13" name="Content Placeholder 13"/>
          <p:cNvSpPr>
            <a:spLocks noGrp="1"/>
          </p:cNvSpPr>
          <p:nvPr>
            <p:ph sz="quarter" idx="18"/>
          </p:nvPr>
        </p:nvSpPr>
        <p:spPr>
          <a:xfrm>
            <a:off x="914400" y="4212307"/>
            <a:ext cx="3328416" cy="1750692"/>
          </a:xfrm>
        </p:spPr>
        <p:txBody>
          <a:bodyPr/>
          <a:lstStyle>
            <a:lvl1pPr marL="0" indent="0">
              <a:buNone/>
              <a:defRPr sz="2133"/>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5" name="Content Placeholder 13"/>
          <p:cNvSpPr>
            <a:spLocks noGrp="1"/>
          </p:cNvSpPr>
          <p:nvPr>
            <p:ph sz="quarter" idx="19"/>
          </p:nvPr>
        </p:nvSpPr>
        <p:spPr>
          <a:xfrm>
            <a:off x="4431792" y="4212307"/>
            <a:ext cx="3328416" cy="1750692"/>
          </a:xfrm>
        </p:spPr>
        <p:txBody>
          <a:bodyPr/>
          <a:lstStyle>
            <a:lvl1pPr marL="0" indent="0">
              <a:buNone/>
              <a:defRPr sz="2133"/>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6" name="Content Placeholder 13"/>
          <p:cNvSpPr>
            <a:spLocks noGrp="1"/>
          </p:cNvSpPr>
          <p:nvPr>
            <p:ph sz="quarter" idx="20"/>
          </p:nvPr>
        </p:nvSpPr>
        <p:spPr>
          <a:xfrm>
            <a:off x="7949184" y="4212307"/>
            <a:ext cx="3328416" cy="1750692"/>
          </a:xfrm>
        </p:spPr>
        <p:txBody>
          <a:bodyPr/>
          <a:lstStyle>
            <a:lvl1pPr marL="0" indent="0">
              <a:buNone/>
              <a:defRPr sz="2133"/>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7" name="Text Placeholder 4"/>
          <p:cNvSpPr>
            <a:spLocks noGrp="1"/>
          </p:cNvSpPr>
          <p:nvPr>
            <p:ph type="body" sz="quarter" idx="24"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198439320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7003"/>
            <a:ext cx="3328416" cy="2644068"/>
          </a:xfrm>
          <a:solidFill>
            <a:schemeClr val="bg1">
              <a:lumMod val="95000"/>
            </a:schemeClr>
          </a:solidFill>
        </p:spPr>
        <p:txBody>
          <a:bodyPr vert="horz" lIns="0" tIns="0" rIns="0" bIns="0" rtlCol="0" anchor="ctr">
            <a:normAutofit/>
          </a:bodyPr>
          <a:lstStyle>
            <a:lvl1pPr>
              <a:defRPr lang="en-US" sz="1467" dirty="0"/>
            </a:lvl1pPr>
          </a:lstStyle>
          <a:p>
            <a:pPr marL="0" lvl="0" indent="0" algn="ctr">
              <a:buNone/>
            </a:pPr>
            <a:r>
              <a:rPr lang="es-ES" dirty="0"/>
              <a:t>Haga clic en el icono para agregar una imagen</a:t>
            </a:r>
            <a:endParaRPr lang="en-US" dirty="0"/>
          </a:p>
        </p:txBody>
      </p:sp>
      <p:sp>
        <p:nvSpPr>
          <p:cNvPr id="5" name="Picture Placeholder 3"/>
          <p:cNvSpPr>
            <a:spLocks noGrp="1"/>
          </p:cNvSpPr>
          <p:nvPr>
            <p:ph type="pic" sz="quarter" idx="11"/>
          </p:nvPr>
        </p:nvSpPr>
        <p:spPr>
          <a:xfrm>
            <a:off x="4431792" y="1397003"/>
            <a:ext cx="3328416" cy="2644068"/>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6" name="Picture Placeholder 3"/>
          <p:cNvSpPr>
            <a:spLocks noGrp="1"/>
          </p:cNvSpPr>
          <p:nvPr>
            <p:ph type="pic" sz="quarter" idx="12"/>
          </p:nvPr>
        </p:nvSpPr>
        <p:spPr>
          <a:xfrm>
            <a:off x="7949184" y="1397003"/>
            <a:ext cx="3328416" cy="2644068"/>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9" name="Text Placeholder 7"/>
          <p:cNvSpPr>
            <a:spLocks noGrp="1"/>
          </p:cNvSpPr>
          <p:nvPr>
            <p:ph type="body" sz="quarter" idx="21"/>
          </p:nvPr>
        </p:nvSpPr>
        <p:spPr>
          <a:xfrm>
            <a:off x="914400" y="3016117"/>
            <a:ext cx="3328416" cy="1024955"/>
          </a:xfrm>
          <a:solidFill>
            <a:schemeClr val="accent1">
              <a:alpha val="80000"/>
            </a:schemeClr>
          </a:solidFill>
        </p:spPr>
        <p:txBody>
          <a:bodyPr lIns="137153" tIns="68577" rIns="137153" bIns="68577"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74" indent="-171438">
              <a:defRPr sz="1467">
                <a:solidFill>
                  <a:srgbClr val="FFFFFF"/>
                </a:solidFill>
              </a:defRPr>
            </a:lvl3pPr>
            <a:lvl4pPr marL="514314" indent="-171438">
              <a:defRPr sz="1467">
                <a:solidFill>
                  <a:srgbClr val="FFFFFF"/>
                </a:solidFill>
              </a:defRPr>
            </a:lvl4pPr>
            <a:lvl5pPr marL="742895" indent="-228584">
              <a:defRPr sz="1467">
                <a:solidFill>
                  <a:srgbClr val="FFFFFF"/>
                </a:solidFill>
              </a:defRPr>
            </a:lvl5pPr>
          </a:lstStyle>
          <a:p>
            <a:pPr lvl="0"/>
            <a:r>
              <a:rPr lang="es-ES"/>
              <a:t>Haga clic para modificar los estilos de texto del patrón</a:t>
            </a:r>
          </a:p>
          <a:p>
            <a:pPr lvl="1"/>
            <a:r>
              <a:rPr lang="es-ES"/>
              <a:t>Segundo nivel</a:t>
            </a:r>
          </a:p>
        </p:txBody>
      </p:sp>
      <p:sp>
        <p:nvSpPr>
          <p:cNvPr id="10" name="Text Placeholder 7"/>
          <p:cNvSpPr>
            <a:spLocks noGrp="1"/>
          </p:cNvSpPr>
          <p:nvPr>
            <p:ph type="body" sz="quarter" idx="22"/>
          </p:nvPr>
        </p:nvSpPr>
        <p:spPr>
          <a:xfrm>
            <a:off x="4431792" y="3016117"/>
            <a:ext cx="3328416" cy="1024955"/>
          </a:xfrm>
          <a:solidFill>
            <a:schemeClr val="accent4">
              <a:alpha val="80000"/>
            </a:schemeClr>
          </a:solidFill>
        </p:spPr>
        <p:txBody>
          <a:bodyPr lIns="137153" tIns="68577" rIns="137153" bIns="68577"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74" indent="-171438">
              <a:defRPr sz="1467">
                <a:solidFill>
                  <a:srgbClr val="FFFFFF"/>
                </a:solidFill>
              </a:defRPr>
            </a:lvl3pPr>
            <a:lvl4pPr marL="514314" indent="-171438">
              <a:defRPr sz="1467">
                <a:solidFill>
                  <a:srgbClr val="FFFFFF"/>
                </a:solidFill>
              </a:defRPr>
            </a:lvl4pPr>
            <a:lvl5pPr marL="742895" indent="-228584">
              <a:defRPr sz="1467">
                <a:solidFill>
                  <a:srgbClr val="FFFFFF"/>
                </a:solidFill>
              </a:defRPr>
            </a:lvl5pPr>
          </a:lstStyle>
          <a:p>
            <a:pPr lvl="0"/>
            <a:r>
              <a:rPr lang="es-ES"/>
              <a:t>Haga clic para modificar los estilos de texto del patrón</a:t>
            </a:r>
          </a:p>
          <a:p>
            <a:pPr lvl="1"/>
            <a:r>
              <a:rPr lang="es-ES"/>
              <a:t>Segundo nivel</a:t>
            </a:r>
          </a:p>
        </p:txBody>
      </p:sp>
      <p:sp>
        <p:nvSpPr>
          <p:cNvPr id="14" name="Text Placeholder 7"/>
          <p:cNvSpPr>
            <a:spLocks noGrp="1"/>
          </p:cNvSpPr>
          <p:nvPr>
            <p:ph type="body" sz="quarter" idx="23"/>
          </p:nvPr>
        </p:nvSpPr>
        <p:spPr>
          <a:xfrm>
            <a:off x="7949184" y="3016117"/>
            <a:ext cx="3328416" cy="1024955"/>
          </a:xfrm>
          <a:solidFill>
            <a:schemeClr val="bg2">
              <a:alpha val="80000"/>
            </a:schemeClr>
          </a:solidFill>
        </p:spPr>
        <p:txBody>
          <a:bodyPr lIns="137153" tIns="68577" rIns="137153" bIns="68577"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74" indent="-171438">
              <a:defRPr sz="1467">
                <a:solidFill>
                  <a:srgbClr val="FFFFFF"/>
                </a:solidFill>
              </a:defRPr>
            </a:lvl3pPr>
            <a:lvl4pPr marL="514314" indent="-171438">
              <a:defRPr sz="1467">
                <a:solidFill>
                  <a:srgbClr val="FFFFFF"/>
                </a:solidFill>
              </a:defRPr>
            </a:lvl4pPr>
            <a:lvl5pPr marL="742895" indent="-228584">
              <a:defRPr sz="1467">
                <a:solidFill>
                  <a:srgbClr val="FFFFFF"/>
                </a:solidFill>
              </a:defRPr>
            </a:lvl5pPr>
          </a:lstStyle>
          <a:p>
            <a:pPr lvl="0"/>
            <a:r>
              <a:rPr lang="es-ES"/>
              <a:t>Haga clic para modificar los estilos de texto del patrón</a:t>
            </a:r>
          </a:p>
          <a:p>
            <a:pPr lvl="1"/>
            <a:r>
              <a:rPr lang="es-ES"/>
              <a:t>Segundo nivel</a:t>
            </a:r>
          </a:p>
        </p:txBody>
      </p:sp>
      <p:sp>
        <p:nvSpPr>
          <p:cNvPr id="13" name="Content Placeholder 13"/>
          <p:cNvSpPr>
            <a:spLocks noGrp="1"/>
          </p:cNvSpPr>
          <p:nvPr>
            <p:ph sz="quarter" idx="18"/>
          </p:nvPr>
        </p:nvSpPr>
        <p:spPr>
          <a:xfrm>
            <a:off x="914400" y="4212307"/>
            <a:ext cx="3328416" cy="1750692"/>
          </a:xfrm>
        </p:spPr>
        <p:txBody>
          <a:bodyPr/>
          <a:lstStyle>
            <a:lvl1pPr marL="0" indent="0">
              <a:buNone/>
              <a:defRPr sz="2133"/>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5" name="Content Placeholder 13"/>
          <p:cNvSpPr>
            <a:spLocks noGrp="1"/>
          </p:cNvSpPr>
          <p:nvPr>
            <p:ph sz="quarter" idx="19"/>
          </p:nvPr>
        </p:nvSpPr>
        <p:spPr>
          <a:xfrm>
            <a:off x="4431792" y="4212307"/>
            <a:ext cx="3328416" cy="1750692"/>
          </a:xfrm>
        </p:spPr>
        <p:txBody>
          <a:bodyPr/>
          <a:lstStyle>
            <a:lvl1pPr marL="0" indent="0">
              <a:buNone/>
              <a:defRPr sz="2133"/>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6" name="Content Placeholder 13"/>
          <p:cNvSpPr>
            <a:spLocks noGrp="1"/>
          </p:cNvSpPr>
          <p:nvPr>
            <p:ph sz="quarter" idx="20"/>
          </p:nvPr>
        </p:nvSpPr>
        <p:spPr>
          <a:xfrm>
            <a:off x="7949184" y="4212307"/>
            <a:ext cx="3328416" cy="1750692"/>
          </a:xfrm>
        </p:spPr>
        <p:txBody>
          <a:bodyPr/>
          <a:lstStyle>
            <a:lvl1pPr marL="0" indent="0">
              <a:buNone/>
              <a:defRPr sz="2133"/>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290742302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7003"/>
            <a:ext cx="5085589" cy="2644068"/>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5" name="Picture Placeholder 3"/>
          <p:cNvSpPr>
            <a:spLocks noGrp="1"/>
          </p:cNvSpPr>
          <p:nvPr>
            <p:ph type="pic" sz="quarter" idx="11"/>
          </p:nvPr>
        </p:nvSpPr>
        <p:spPr>
          <a:xfrm>
            <a:off x="6192012" y="1397003"/>
            <a:ext cx="5085589" cy="2644068"/>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8" name="Text Placeholder 7"/>
          <p:cNvSpPr>
            <a:spLocks noGrp="1"/>
          </p:cNvSpPr>
          <p:nvPr>
            <p:ph type="body" sz="quarter" idx="21"/>
          </p:nvPr>
        </p:nvSpPr>
        <p:spPr>
          <a:xfrm>
            <a:off x="914400" y="3016114"/>
            <a:ext cx="5084064" cy="1024955"/>
          </a:xfrm>
          <a:solidFill>
            <a:schemeClr val="accent1">
              <a:alpha val="80000"/>
            </a:schemeClr>
          </a:solidFill>
        </p:spPr>
        <p:txBody>
          <a:bodyPr lIns="137153" tIns="68577" rIns="137153" bIns="68577"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74" indent="-171438">
              <a:defRPr sz="1467">
                <a:solidFill>
                  <a:srgbClr val="FFFFFF"/>
                </a:solidFill>
              </a:defRPr>
            </a:lvl3pPr>
            <a:lvl4pPr marL="514314" indent="-171438">
              <a:defRPr sz="1467">
                <a:solidFill>
                  <a:srgbClr val="FFFFFF"/>
                </a:solidFill>
              </a:defRPr>
            </a:lvl4pPr>
            <a:lvl5pPr marL="742895" indent="-228584">
              <a:defRPr sz="1467">
                <a:solidFill>
                  <a:srgbClr val="FFFFFF"/>
                </a:solidFill>
              </a:defRPr>
            </a:lvl5pPr>
          </a:lstStyle>
          <a:p>
            <a:pPr lvl="0"/>
            <a:r>
              <a:rPr lang="es-ES"/>
              <a:t>Haga clic para modificar los estilos de texto del patrón</a:t>
            </a:r>
          </a:p>
          <a:p>
            <a:pPr lvl="1"/>
            <a:r>
              <a:rPr lang="es-ES"/>
              <a:t>Segundo nivel</a:t>
            </a:r>
          </a:p>
        </p:txBody>
      </p:sp>
      <p:sp>
        <p:nvSpPr>
          <p:cNvPr id="9" name="Text Placeholder 7"/>
          <p:cNvSpPr>
            <a:spLocks noGrp="1"/>
          </p:cNvSpPr>
          <p:nvPr>
            <p:ph type="body" sz="quarter" idx="22"/>
          </p:nvPr>
        </p:nvSpPr>
        <p:spPr>
          <a:xfrm>
            <a:off x="6193536" y="3016114"/>
            <a:ext cx="5084064" cy="1024955"/>
          </a:xfrm>
          <a:solidFill>
            <a:schemeClr val="accent4">
              <a:alpha val="80000"/>
            </a:schemeClr>
          </a:solidFill>
        </p:spPr>
        <p:txBody>
          <a:bodyPr lIns="137153" tIns="68577" rIns="137153" bIns="68577"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74" indent="-171438">
              <a:defRPr sz="1467">
                <a:solidFill>
                  <a:srgbClr val="FFFFFF"/>
                </a:solidFill>
              </a:defRPr>
            </a:lvl3pPr>
            <a:lvl4pPr marL="514314" indent="-171438">
              <a:defRPr sz="1467">
                <a:solidFill>
                  <a:srgbClr val="FFFFFF"/>
                </a:solidFill>
              </a:defRPr>
            </a:lvl4pPr>
            <a:lvl5pPr marL="742895" indent="-228584">
              <a:defRPr sz="1467">
                <a:solidFill>
                  <a:srgbClr val="FFFFFF"/>
                </a:solidFill>
              </a:defRPr>
            </a:lvl5pPr>
          </a:lstStyle>
          <a:p>
            <a:pPr lvl="0"/>
            <a:r>
              <a:rPr lang="es-ES"/>
              <a:t>Haga clic para modificar los estilos de texto del patrón</a:t>
            </a:r>
          </a:p>
          <a:p>
            <a:pPr lvl="1"/>
            <a:r>
              <a:rPr lang="es-ES"/>
              <a:t>Segundo nivel</a:t>
            </a:r>
          </a:p>
        </p:txBody>
      </p:sp>
      <p:sp>
        <p:nvSpPr>
          <p:cNvPr id="11" name="Content Placeholder 13"/>
          <p:cNvSpPr>
            <a:spLocks noGrp="1"/>
          </p:cNvSpPr>
          <p:nvPr>
            <p:ph sz="quarter" idx="18"/>
          </p:nvPr>
        </p:nvSpPr>
        <p:spPr>
          <a:xfrm>
            <a:off x="914400" y="4212305"/>
            <a:ext cx="5084064" cy="1703067"/>
          </a:xfrm>
        </p:spPr>
        <p:txBody>
          <a:bodyPr/>
          <a:lstStyle>
            <a:lvl1pPr marL="0" indent="0">
              <a:buNone/>
              <a:defRPr sz="2133"/>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2" name="Content Placeholder 13"/>
          <p:cNvSpPr>
            <a:spLocks noGrp="1"/>
          </p:cNvSpPr>
          <p:nvPr>
            <p:ph sz="quarter" idx="19"/>
          </p:nvPr>
        </p:nvSpPr>
        <p:spPr>
          <a:xfrm>
            <a:off x="6193536" y="4212305"/>
            <a:ext cx="5084064" cy="1703067"/>
          </a:xfrm>
        </p:spPr>
        <p:txBody>
          <a:bodyPr/>
          <a:lstStyle>
            <a:lvl1pPr marL="0" indent="0">
              <a:buNone/>
              <a:defRPr sz="2133"/>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1351578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Diseño personalizad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8C3F9B47-3031-4D3C-92C9-B093E44F1F44}" type="datetime1">
              <a:rPr lang="es-PA" smtClean="0"/>
              <a:t>10/05/2020</a:t>
            </a:fld>
            <a:endParaRPr lang="es-PA" dirty="0"/>
          </a:p>
        </p:txBody>
      </p:sp>
      <p:sp>
        <p:nvSpPr>
          <p:cNvPr id="4" name="3 Marcador de pie de página"/>
          <p:cNvSpPr>
            <a:spLocks noGrp="1"/>
          </p:cNvSpPr>
          <p:nvPr>
            <p:ph type="ftr" sz="quarter" idx="11"/>
          </p:nvPr>
        </p:nvSpPr>
        <p:spPr/>
        <p:txBody>
          <a:bodyPr/>
          <a:lstStyle/>
          <a:p>
            <a:endParaRPr lang="es-PA" dirty="0"/>
          </a:p>
        </p:txBody>
      </p:sp>
      <p:sp>
        <p:nvSpPr>
          <p:cNvPr id="5" name="4 Marcador de número de diapositiva"/>
          <p:cNvSpPr>
            <a:spLocks noGrp="1"/>
          </p:cNvSpPr>
          <p:nvPr>
            <p:ph type="sldNum" sz="quarter" idx="12"/>
          </p:nvPr>
        </p:nvSpPr>
        <p:spPr/>
        <p:txBody>
          <a:bodyPr/>
          <a:lstStyle/>
          <a:p>
            <a:fld id="{6C7D1B19-6236-4BA7-AFD2-943C573A6FD0}" type="slidenum">
              <a:rPr lang="es-PA" smtClean="0"/>
              <a:t>‹Nº›</a:t>
            </a:fld>
            <a:endParaRPr lang="es-PA" dirty="0"/>
          </a:p>
        </p:txBody>
      </p:sp>
    </p:spTree>
    <p:extLst>
      <p:ext uri="{BB962C8B-B14F-4D97-AF65-F5344CB8AC3E}">
        <p14:creationId xmlns:p14="http://schemas.microsoft.com/office/powerpoint/2010/main" val="122526773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7003"/>
            <a:ext cx="5085589" cy="2644068"/>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5" name="Picture Placeholder 3"/>
          <p:cNvSpPr>
            <a:spLocks noGrp="1"/>
          </p:cNvSpPr>
          <p:nvPr>
            <p:ph type="pic" sz="quarter" idx="11"/>
          </p:nvPr>
        </p:nvSpPr>
        <p:spPr>
          <a:xfrm>
            <a:off x="6192012" y="1397003"/>
            <a:ext cx="5085589" cy="2644068"/>
          </a:xfrm>
          <a:solidFill>
            <a:schemeClr val="bg1">
              <a:lumMod val="95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8" name="Text Placeholder 7"/>
          <p:cNvSpPr>
            <a:spLocks noGrp="1"/>
          </p:cNvSpPr>
          <p:nvPr>
            <p:ph type="body" sz="quarter" idx="21"/>
          </p:nvPr>
        </p:nvSpPr>
        <p:spPr>
          <a:xfrm>
            <a:off x="914400" y="3016114"/>
            <a:ext cx="5084064" cy="1024955"/>
          </a:xfrm>
          <a:solidFill>
            <a:schemeClr val="accent1">
              <a:alpha val="80000"/>
            </a:schemeClr>
          </a:solidFill>
        </p:spPr>
        <p:txBody>
          <a:bodyPr lIns="137153" tIns="68577" rIns="137153" bIns="68577"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74" indent="-171438">
              <a:defRPr sz="1467">
                <a:solidFill>
                  <a:srgbClr val="FFFFFF"/>
                </a:solidFill>
              </a:defRPr>
            </a:lvl3pPr>
            <a:lvl4pPr marL="514314" indent="-171438">
              <a:defRPr sz="1467">
                <a:solidFill>
                  <a:srgbClr val="FFFFFF"/>
                </a:solidFill>
              </a:defRPr>
            </a:lvl4pPr>
            <a:lvl5pPr marL="742895" indent="-228584">
              <a:defRPr sz="1467">
                <a:solidFill>
                  <a:srgbClr val="FFFFFF"/>
                </a:solidFill>
              </a:defRPr>
            </a:lvl5pPr>
          </a:lstStyle>
          <a:p>
            <a:pPr lvl="0"/>
            <a:r>
              <a:rPr lang="es-ES"/>
              <a:t>Haga clic para modificar los estilos de texto del patrón</a:t>
            </a:r>
          </a:p>
          <a:p>
            <a:pPr lvl="1"/>
            <a:r>
              <a:rPr lang="es-ES"/>
              <a:t>Segundo nivel</a:t>
            </a:r>
          </a:p>
        </p:txBody>
      </p:sp>
      <p:sp>
        <p:nvSpPr>
          <p:cNvPr id="9" name="Text Placeholder 7"/>
          <p:cNvSpPr>
            <a:spLocks noGrp="1"/>
          </p:cNvSpPr>
          <p:nvPr>
            <p:ph type="body" sz="quarter" idx="22"/>
          </p:nvPr>
        </p:nvSpPr>
        <p:spPr>
          <a:xfrm>
            <a:off x="6193536" y="3016114"/>
            <a:ext cx="5084064" cy="1024955"/>
          </a:xfrm>
          <a:solidFill>
            <a:schemeClr val="accent4">
              <a:alpha val="80000"/>
            </a:schemeClr>
          </a:solidFill>
        </p:spPr>
        <p:txBody>
          <a:bodyPr lIns="137153" tIns="68577" rIns="137153" bIns="68577"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74" indent="-171438">
              <a:defRPr sz="1467">
                <a:solidFill>
                  <a:srgbClr val="FFFFFF"/>
                </a:solidFill>
              </a:defRPr>
            </a:lvl3pPr>
            <a:lvl4pPr marL="514314" indent="-171438">
              <a:defRPr sz="1467">
                <a:solidFill>
                  <a:srgbClr val="FFFFFF"/>
                </a:solidFill>
              </a:defRPr>
            </a:lvl4pPr>
            <a:lvl5pPr marL="742895" indent="-228584">
              <a:defRPr sz="1467">
                <a:solidFill>
                  <a:srgbClr val="FFFFFF"/>
                </a:solidFill>
              </a:defRPr>
            </a:lvl5pPr>
          </a:lstStyle>
          <a:p>
            <a:pPr lvl="0"/>
            <a:r>
              <a:rPr lang="es-ES"/>
              <a:t>Haga clic para modificar los estilos de texto del patrón</a:t>
            </a:r>
          </a:p>
          <a:p>
            <a:pPr lvl="1"/>
            <a:r>
              <a:rPr lang="es-ES"/>
              <a:t>Segundo nivel</a:t>
            </a:r>
          </a:p>
        </p:txBody>
      </p:sp>
      <p:sp>
        <p:nvSpPr>
          <p:cNvPr id="11" name="Content Placeholder 13"/>
          <p:cNvSpPr>
            <a:spLocks noGrp="1"/>
          </p:cNvSpPr>
          <p:nvPr>
            <p:ph sz="quarter" idx="18"/>
          </p:nvPr>
        </p:nvSpPr>
        <p:spPr>
          <a:xfrm>
            <a:off x="914400" y="4212305"/>
            <a:ext cx="5084064" cy="1703067"/>
          </a:xfrm>
        </p:spPr>
        <p:txBody>
          <a:bodyPr/>
          <a:lstStyle>
            <a:lvl1pPr marL="0" indent="0">
              <a:buNone/>
              <a:defRPr sz="2133"/>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2" name="Content Placeholder 13"/>
          <p:cNvSpPr>
            <a:spLocks noGrp="1"/>
          </p:cNvSpPr>
          <p:nvPr>
            <p:ph sz="quarter" idx="19"/>
          </p:nvPr>
        </p:nvSpPr>
        <p:spPr>
          <a:xfrm>
            <a:off x="6193536" y="4212305"/>
            <a:ext cx="5084064" cy="1703067"/>
          </a:xfrm>
        </p:spPr>
        <p:txBody>
          <a:bodyPr/>
          <a:lstStyle>
            <a:lvl1pPr marL="0" indent="0">
              <a:buNone/>
              <a:defRPr sz="2133"/>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 name="Text Placeholder 4"/>
          <p:cNvSpPr>
            <a:spLocks noGrp="1"/>
          </p:cNvSpPr>
          <p:nvPr>
            <p:ph type="body" sz="quarter" idx="23"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108179055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575387"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14" name="Content Placeholder 13"/>
          <p:cNvSpPr>
            <a:spLocks noGrp="1"/>
          </p:cNvSpPr>
          <p:nvPr>
            <p:ph sz="quarter" idx="18" hasCustomPrompt="1"/>
          </p:nvPr>
        </p:nvSpPr>
        <p:spPr>
          <a:xfrm>
            <a:off x="1637919" y="1639789"/>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483711"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28" name="Content Placeholder 13"/>
          <p:cNvSpPr>
            <a:spLocks noGrp="1"/>
          </p:cNvSpPr>
          <p:nvPr>
            <p:ph sz="quarter" idx="20" hasCustomPrompt="1"/>
          </p:nvPr>
        </p:nvSpPr>
        <p:spPr>
          <a:xfrm>
            <a:off x="4546239" y="1639789"/>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392033"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0" name="Content Placeholder 13"/>
          <p:cNvSpPr>
            <a:spLocks noGrp="1"/>
          </p:cNvSpPr>
          <p:nvPr>
            <p:ph sz="quarter" idx="22" hasCustomPrompt="1"/>
          </p:nvPr>
        </p:nvSpPr>
        <p:spPr>
          <a:xfrm>
            <a:off x="7454563" y="1639789"/>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1" name="Picture Placeholder 3"/>
          <p:cNvSpPr>
            <a:spLocks noGrp="1"/>
          </p:cNvSpPr>
          <p:nvPr>
            <p:ph type="pic" sz="quarter" idx="23"/>
          </p:nvPr>
        </p:nvSpPr>
        <p:spPr>
          <a:xfrm>
            <a:off x="9300356"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2" name="Content Placeholder 13"/>
          <p:cNvSpPr>
            <a:spLocks noGrp="1"/>
          </p:cNvSpPr>
          <p:nvPr>
            <p:ph sz="quarter" idx="24" hasCustomPrompt="1"/>
          </p:nvPr>
        </p:nvSpPr>
        <p:spPr>
          <a:xfrm>
            <a:off x="10362887" y="1639789"/>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4" name="Content Placeholder 13"/>
          <p:cNvSpPr>
            <a:spLocks noGrp="1"/>
          </p:cNvSpPr>
          <p:nvPr>
            <p:ph sz="quarter" idx="26" hasCustomPrompt="1"/>
          </p:nvPr>
        </p:nvSpPr>
        <p:spPr>
          <a:xfrm>
            <a:off x="1637919" y="3153547"/>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483711"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6" name="Content Placeholder 13"/>
          <p:cNvSpPr>
            <a:spLocks noGrp="1"/>
          </p:cNvSpPr>
          <p:nvPr>
            <p:ph sz="quarter" idx="28" hasCustomPrompt="1"/>
          </p:nvPr>
        </p:nvSpPr>
        <p:spPr>
          <a:xfrm>
            <a:off x="4546239" y="3153547"/>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392033"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8" name="Content Placeholder 13"/>
          <p:cNvSpPr>
            <a:spLocks noGrp="1"/>
          </p:cNvSpPr>
          <p:nvPr>
            <p:ph sz="quarter" idx="30" hasCustomPrompt="1"/>
          </p:nvPr>
        </p:nvSpPr>
        <p:spPr>
          <a:xfrm>
            <a:off x="7454563" y="3153547"/>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9" name="Picture Placeholder 3"/>
          <p:cNvSpPr>
            <a:spLocks noGrp="1"/>
          </p:cNvSpPr>
          <p:nvPr>
            <p:ph type="pic" sz="quarter" idx="31"/>
          </p:nvPr>
        </p:nvSpPr>
        <p:spPr>
          <a:xfrm>
            <a:off x="9300356"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40" name="Content Placeholder 13"/>
          <p:cNvSpPr>
            <a:spLocks noGrp="1"/>
          </p:cNvSpPr>
          <p:nvPr>
            <p:ph sz="quarter" idx="32" hasCustomPrompt="1"/>
          </p:nvPr>
        </p:nvSpPr>
        <p:spPr>
          <a:xfrm>
            <a:off x="10362887" y="3153547"/>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42" name="Content Placeholder 13"/>
          <p:cNvSpPr>
            <a:spLocks noGrp="1"/>
          </p:cNvSpPr>
          <p:nvPr>
            <p:ph sz="quarter" idx="34" hasCustomPrompt="1"/>
          </p:nvPr>
        </p:nvSpPr>
        <p:spPr>
          <a:xfrm>
            <a:off x="1637919" y="4667304"/>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3483711"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44" name="Content Placeholder 13"/>
          <p:cNvSpPr>
            <a:spLocks noGrp="1"/>
          </p:cNvSpPr>
          <p:nvPr>
            <p:ph sz="quarter" idx="36" hasCustomPrompt="1"/>
          </p:nvPr>
        </p:nvSpPr>
        <p:spPr>
          <a:xfrm>
            <a:off x="4546239" y="4667304"/>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6392033"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46" name="Content Placeholder 13"/>
          <p:cNvSpPr>
            <a:spLocks noGrp="1"/>
          </p:cNvSpPr>
          <p:nvPr>
            <p:ph sz="quarter" idx="38" hasCustomPrompt="1"/>
          </p:nvPr>
        </p:nvSpPr>
        <p:spPr>
          <a:xfrm>
            <a:off x="7454563" y="4667304"/>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7" name="Picture Placeholder 3"/>
          <p:cNvSpPr>
            <a:spLocks noGrp="1"/>
          </p:cNvSpPr>
          <p:nvPr>
            <p:ph type="pic" sz="quarter" idx="39"/>
          </p:nvPr>
        </p:nvSpPr>
        <p:spPr>
          <a:xfrm>
            <a:off x="9300356"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48" name="Content Placeholder 13"/>
          <p:cNvSpPr>
            <a:spLocks noGrp="1"/>
          </p:cNvSpPr>
          <p:nvPr>
            <p:ph sz="quarter" idx="40" hasCustomPrompt="1"/>
          </p:nvPr>
        </p:nvSpPr>
        <p:spPr>
          <a:xfrm>
            <a:off x="10362887" y="4667304"/>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50827860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575387"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14" name="Content Placeholder 13"/>
          <p:cNvSpPr>
            <a:spLocks noGrp="1"/>
          </p:cNvSpPr>
          <p:nvPr>
            <p:ph sz="quarter" idx="18" hasCustomPrompt="1"/>
          </p:nvPr>
        </p:nvSpPr>
        <p:spPr>
          <a:xfrm>
            <a:off x="1637919" y="1639789"/>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483711"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28" name="Content Placeholder 13"/>
          <p:cNvSpPr>
            <a:spLocks noGrp="1"/>
          </p:cNvSpPr>
          <p:nvPr>
            <p:ph sz="quarter" idx="20" hasCustomPrompt="1"/>
          </p:nvPr>
        </p:nvSpPr>
        <p:spPr>
          <a:xfrm>
            <a:off x="4546239" y="1639789"/>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392033"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0" name="Content Placeholder 13"/>
          <p:cNvSpPr>
            <a:spLocks noGrp="1"/>
          </p:cNvSpPr>
          <p:nvPr>
            <p:ph sz="quarter" idx="22" hasCustomPrompt="1"/>
          </p:nvPr>
        </p:nvSpPr>
        <p:spPr>
          <a:xfrm>
            <a:off x="7454563" y="1639789"/>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1" name="Picture Placeholder 3"/>
          <p:cNvSpPr>
            <a:spLocks noGrp="1"/>
          </p:cNvSpPr>
          <p:nvPr>
            <p:ph type="pic" sz="quarter" idx="23"/>
          </p:nvPr>
        </p:nvSpPr>
        <p:spPr>
          <a:xfrm>
            <a:off x="9300356"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2" name="Content Placeholder 13"/>
          <p:cNvSpPr>
            <a:spLocks noGrp="1"/>
          </p:cNvSpPr>
          <p:nvPr>
            <p:ph sz="quarter" idx="24" hasCustomPrompt="1"/>
          </p:nvPr>
        </p:nvSpPr>
        <p:spPr>
          <a:xfrm>
            <a:off x="10362887" y="1639789"/>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4" name="Content Placeholder 13"/>
          <p:cNvSpPr>
            <a:spLocks noGrp="1"/>
          </p:cNvSpPr>
          <p:nvPr>
            <p:ph sz="quarter" idx="26" hasCustomPrompt="1"/>
          </p:nvPr>
        </p:nvSpPr>
        <p:spPr>
          <a:xfrm>
            <a:off x="1637919" y="3153547"/>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483711"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6" name="Content Placeholder 13"/>
          <p:cNvSpPr>
            <a:spLocks noGrp="1"/>
          </p:cNvSpPr>
          <p:nvPr>
            <p:ph sz="quarter" idx="28" hasCustomPrompt="1"/>
          </p:nvPr>
        </p:nvSpPr>
        <p:spPr>
          <a:xfrm>
            <a:off x="4546239" y="3153547"/>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392033"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8" name="Content Placeholder 13"/>
          <p:cNvSpPr>
            <a:spLocks noGrp="1"/>
          </p:cNvSpPr>
          <p:nvPr>
            <p:ph sz="quarter" idx="30" hasCustomPrompt="1"/>
          </p:nvPr>
        </p:nvSpPr>
        <p:spPr>
          <a:xfrm>
            <a:off x="7454563" y="3153547"/>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9" name="Picture Placeholder 3"/>
          <p:cNvSpPr>
            <a:spLocks noGrp="1"/>
          </p:cNvSpPr>
          <p:nvPr>
            <p:ph type="pic" sz="quarter" idx="31"/>
          </p:nvPr>
        </p:nvSpPr>
        <p:spPr>
          <a:xfrm>
            <a:off x="9300356"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40" name="Content Placeholder 13"/>
          <p:cNvSpPr>
            <a:spLocks noGrp="1"/>
          </p:cNvSpPr>
          <p:nvPr>
            <p:ph sz="quarter" idx="32" hasCustomPrompt="1"/>
          </p:nvPr>
        </p:nvSpPr>
        <p:spPr>
          <a:xfrm>
            <a:off x="10362887" y="3153547"/>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42" name="Content Placeholder 13"/>
          <p:cNvSpPr>
            <a:spLocks noGrp="1"/>
          </p:cNvSpPr>
          <p:nvPr>
            <p:ph sz="quarter" idx="34" hasCustomPrompt="1"/>
          </p:nvPr>
        </p:nvSpPr>
        <p:spPr>
          <a:xfrm>
            <a:off x="1637919" y="4667304"/>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3483711"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44" name="Content Placeholder 13"/>
          <p:cNvSpPr>
            <a:spLocks noGrp="1"/>
          </p:cNvSpPr>
          <p:nvPr>
            <p:ph sz="quarter" idx="36" hasCustomPrompt="1"/>
          </p:nvPr>
        </p:nvSpPr>
        <p:spPr>
          <a:xfrm>
            <a:off x="4546239" y="4667304"/>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6392033"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46" name="Content Placeholder 13"/>
          <p:cNvSpPr>
            <a:spLocks noGrp="1"/>
          </p:cNvSpPr>
          <p:nvPr>
            <p:ph sz="quarter" idx="38" hasCustomPrompt="1"/>
          </p:nvPr>
        </p:nvSpPr>
        <p:spPr>
          <a:xfrm>
            <a:off x="7454563" y="4667304"/>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7" name="Picture Placeholder 3"/>
          <p:cNvSpPr>
            <a:spLocks noGrp="1"/>
          </p:cNvSpPr>
          <p:nvPr>
            <p:ph type="pic" sz="quarter" idx="39"/>
          </p:nvPr>
        </p:nvSpPr>
        <p:spPr>
          <a:xfrm>
            <a:off x="9300356"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48" name="Content Placeholder 13"/>
          <p:cNvSpPr>
            <a:spLocks noGrp="1"/>
          </p:cNvSpPr>
          <p:nvPr>
            <p:ph sz="quarter" idx="40" hasCustomPrompt="1"/>
          </p:nvPr>
        </p:nvSpPr>
        <p:spPr>
          <a:xfrm>
            <a:off x="10362887" y="4667304"/>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230226077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575387"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14" name="Content Placeholder 13"/>
          <p:cNvSpPr>
            <a:spLocks noGrp="1"/>
          </p:cNvSpPr>
          <p:nvPr>
            <p:ph sz="quarter" idx="18" hasCustomPrompt="1"/>
          </p:nvPr>
        </p:nvSpPr>
        <p:spPr>
          <a:xfrm>
            <a:off x="1637916" y="1639789"/>
            <a:ext cx="231440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360325"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28" name="Content Placeholder 13"/>
          <p:cNvSpPr>
            <a:spLocks noGrp="1"/>
          </p:cNvSpPr>
          <p:nvPr>
            <p:ph sz="quarter" idx="20" hasCustomPrompt="1"/>
          </p:nvPr>
        </p:nvSpPr>
        <p:spPr>
          <a:xfrm>
            <a:off x="5426633" y="1639789"/>
            <a:ext cx="231440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5263"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0" name="Content Placeholder 13"/>
          <p:cNvSpPr>
            <a:spLocks noGrp="1"/>
          </p:cNvSpPr>
          <p:nvPr>
            <p:ph sz="quarter" idx="22" hasCustomPrompt="1"/>
          </p:nvPr>
        </p:nvSpPr>
        <p:spPr>
          <a:xfrm>
            <a:off x="9215349" y="1639789"/>
            <a:ext cx="231440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4" name="Content Placeholder 13"/>
          <p:cNvSpPr>
            <a:spLocks noGrp="1"/>
          </p:cNvSpPr>
          <p:nvPr>
            <p:ph sz="quarter" idx="26" hasCustomPrompt="1"/>
          </p:nvPr>
        </p:nvSpPr>
        <p:spPr>
          <a:xfrm>
            <a:off x="1637916" y="3153547"/>
            <a:ext cx="231440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360325"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6" name="Content Placeholder 13"/>
          <p:cNvSpPr>
            <a:spLocks noGrp="1"/>
          </p:cNvSpPr>
          <p:nvPr>
            <p:ph sz="quarter" idx="28" hasCustomPrompt="1"/>
          </p:nvPr>
        </p:nvSpPr>
        <p:spPr>
          <a:xfrm>
            <a:off x="5426633" y="3153547"/>
            <a:ext cx="231440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5263" y="315354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8" name="Content Placeholder 13"/>
          <p:cNvSpPr>
            <a:spLocks noGrp="1"/>
          </p:cNvSpPr>
          <p:nvPr>
            <p:ph sz="quarter" idx="30" hasCustomPrompt="1"/>
          </p:nvPr>
        </p:nvSpPr>
        <p:spPr>
          <a:xfrm>
            <a:off x="9215349" y="3153547"/>
            <a:ext cx="231440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42" name="Content Placeholder 13"/>
          <p:cNvSpPr>
            <a:spLocks noGrp="1"/>
          </p:cNvSpPr>
          <p:nvPr>
            <p:ph sz="quarter" idx="34" hasCustomPrompt="1"/>
          </p:nvPr>
        </p:nvSpPr>
        <p:spPr>
          <a:xfrm>
            <a:off x="1637916" y="4667304"/>
            <a:ext cx="231440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4360325"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44" name="Content Placeholder 13"/>
          <p:cNvSpPr>
            <a:spLocks noGrp="1"/>
          </p:cNvSpPr>
          <p:nvPr>
            <p:ph sz="quarter" idx="36" hasCustomPrompt="1"/>
          </p:nvPr>
        </p:nvSpPr>
        <p:spPr>
          <a:xfrm>
            <a:off x="5426633" y="4667304"/>
            <a:ext cx="231440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8145263" y="4667304"/>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46" name="Content Placeholder 13"/>
          <p:cNvSpPr>
            <a:spLocks noGrp="1"/>
          </p:cNvSpPr>
          <p:nvPr>
            <p:ph sz="quarter" idx="38" hasCustomPrompt="1"/>
          </p:nvPr>
        </p:nvSpPr>
        <p:spPr>
          <a:xfrm>
            <a:off x="9215349" y="4667304"/>
            <a:ext cx="231440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56895182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575387"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14" name="Content Placeholder 13"/>
          <p:cNvSpPr>
            <a:spLocks noGrp="1"/>
          </p:cNvSpPr>
          <p:nvPr>
            <p:ph sz="quarter" idx="18" hasCustomPrompt="1"/>
          </p:nvPr>
        </p:nvSpPr>
        <p:spPr>
          <a:xfrm>
            <a:off x="1637916" y="1639789"/>
            <a:ext cx="231440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360325"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28" name="Content Placeholder 13"/>
          <p:cNvSpPr>
            <a:spLocks noGrp="1"/>
          </p:cNvSpPr>
          <p:nvPr>
            <p:ph sz="quarter" idx="20" hasCustomPrompt="1"/>
          </p:nvPr>
        </p:nvSpPr>
        <p:spPr>
          <a:xfrm>
            <a:off x="5426633" y="1639789"/>
            <a:ext cx="231440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5263"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0" name="Content Placeholder 13"/>
          <p:cNvSpPr>
            <a:spLocks noGrp="1"/>
          </p:cNvSpPr>
          <p:nvPr>
            <p:ph sz="quarter" idx="22" hasCustomPrompt="1"/>
          </p:nvPr>
        </p:nvSpPr>
        <p:spPr>
          <a:xfrm>
            <a:off x="9215349" y="1639789"/>
            <a:ext cx="231440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4" name="Content Placeholder 13"/>
          <p:cNvSpPr>
            <a:spLocks noGrp="1"/>
          </p:cNvSpPr>
          <p:nvPr>
            <p:ph sz="quarter" idx="26" hasCustomPrompt="1"/>
          </p:nvPr>
        </p:nvSpPr>
        <p:spPr>
          <a:xfrm>
            <a:off x="1637916" y="3153547"/>
            <a:ext cx="231440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360325"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6" name="Content Placeholder 13"/>
          <p:cNvSpPr>
            <a:spLocks noGrp="1"/>
          </p:cNvSpPr>
          <p:nvPr>
            <p:ph sz="quarter" idx="28" hasCustomPrompt="1"/>
          </p:nvPr>
        </p:nvSpPr>
        <p:spPr>
          <a:xfrm>
            <a:off x="5426633" y="3153547"/>
            <a:ext cx="231440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5263" y="315354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8" name="Content Placeholder 13"/>
          <p:cNvSpPr>
            <a:spLocks noGrp="1"/>
          </p:cNvSpPr>
          <p:nvPr>
            <p:ph sz="quarter" idx="30" hasCustomPrompt="1"/>
          </p:nvPr>
        </p:nvSpPr>
        <p:spPr>
          <a:xfrm>
            <a:off x="9215349" y="3153547"/>
            <a:ext cx="231440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42" name="Content Placeholder 13"/>
          <p:cNvSpPr>
            <a:spLocks noGrp="1"/>
          </p:cNvSpPr>
          <p:nvPr>
            <p:ph sz="quarter" idx="34" hasCustomPrompt="1"/>
          </p:nvPr>
        </p:nvSpPr>
        <p:spPr>
          <a:xfrm>
            <a:off x="1637916" y="4667304"/>
            <a:ext cx="231440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4360325"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44" name="Content Placeholder 13"/>
          <p:cNvSpPr>
            <a:spLocks noGrp="1"/>
          </p:cNvSpPr>
          <p:nvPr>
            <p:ph sz="quarter" idx="36" hasCustomPrompt="1"/>
          </p:nvPr>
        </p:nvSpPr>
        <p:spPr>
          <a:xfrm>
            <a:off x="5426633" y="4667304"/>
            <a:ext cx="231440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8145263" y="4667304"/>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46" name="Content Placeholder 13"/>
          <p:cNvSpPr>
            <a:spLocks noGrp="1"/>
          </p:cNvSpPr>
          <p:nvPr>
            <p:ph sz="quarter" idx="38" hasCustomPrompt="1"/>
          </p:nvPr>
        </p:nvSpPr>
        <p:spPr>
          <a:xfrm>
            <a:off x="9215349" y="4667304"/>
            <a:ext cx="231440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76540736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575387"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14" name="Content Placeholder 13"/>
          <p:cNvSpPr>
            <a:spLocks noGrp="1"/>
          </p:cNvSpPr>
          <p:nvPr>
            <p:ph sz="quarter" idx="18" hasCustomPrompt="1"/>
          </p:nvPr>
        </p:nvSpPr>
        <p:spPr>
          <a:xfrm>
            <a:off x="1637916" y="1639792"/>
            <a:ext cx="2314408" cy="1942241"/>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360325"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28" name="Content Placeholder 13"/>
          <p:cNvSpPr>
            <a:spLocks noGrp="1"/>
          </p:cNvSpPr>
          <p:nvPr>
            <p:ph sz="quarter" idx="20" hasCustomPrompt="1"/>
          </p:nvPr>
        </p:nvSpPr>
        <p:spPr>
          <a:xfrm>
            <a:off x="5426633" y="1639792"/>
            <a:ext cx="2314408" cy="1942241"/>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5263"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0" name="Content Placeholder 13"/>
          <p:cNvSpPr>
            <a:spLocks noGrp="1"/>
          </p:cNvSpPr>
          <p:nvPr>
            <p:ph sz="quarter" idx="22" hasCustomPrompt="1"/>
          </p:nvPr>
        </p:nvSpPr>
        <p:spPr>
          <a:xfrm>
            <a:off x="9215349" y="1639792"/>
            <a:ext cx="2314408" cy="1942241"/>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387"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4" name="Content Placeholder 13"/>
          <p:cNvSpPr>
            <a:spLocks noGrp="1"/>
          </p:cNvSpPr>
          <p:nvPr>
            <p:ph sz="quarter" idx="26" hasCustomPrompt="1"/>
          </p:nvPr>
        </p:nvSpPr>
        <p:spPr>
          <a:xfrm>
            <a:off x="1637916" y="3886580"/>
            <a:ext cx="2314408" cy="1942241"/>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360325"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6" name="Content Placeholder 13"/>
          <p:cNvSpPr>
            <a:spLocks noGrp="1"/>
          </p:cNvSpPr>
          <p:nvPr>
            <p:ph sz="quarter" idx="28" hasCustomPrompt="1"/>
          </p:nvPr>
        </p:nvSpPr>
        <p:spPr>
          <a:xfrm>
            <a:off x="5426633" y="3886580"/>
            <a:ext cx="2314408" cy="1942241"/>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5263" y="3886576"/>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8" name="Content Placeholder 13"/>
          <p:cNvSpPr>
            <a:spLocks noGrp="1"/>
          </p:cNvSpPr>
          <p:nvPr>
            <p:ph sz="quarter" idx="30" hasCustomPrompt="1"/>
          </p:nvPr>
        </p:nvSpPr>
        <p:spPr>
          <a:xfrm>
            <a:off x="9215349" y="3886580"/>
            <a:ext cx="2314408" cy="1942241"/>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13569554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575387"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14" name="Content Placeholder 13"/>
          <p:cNvSpPr>
            <a:spLocks noGrp="1"/>
          </p:cNvSpPr>
          <p:nvPr>
            <p:ph sz="quarter" idx="18" hasCustomPrompt="1"/>
          </p:nvPr>
        </p:nvSpPr>
        <p:spPr>
          <a:xfrm>
            <a:off x="1637916" y="1639792"/>
            <a:ext cx="2314408" cy="1942241"/>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360325"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28" name="Content Placeholder 13"/>
          <p:cNvSpPr>
            <a:spLocks noGrp="1"/>
          </p:cNvSpPr>
          <p:nvPr>
            <p:ph sz="quarter" idx="20" hasCustomPrompt="1"/>
          </p:nvPr>
        </p:nvSpPr>
        <p:spPr>
          <a:xfrm>
            <a:off x="5426633" y="1639792"/>
            <a:ext cx="2314408" cy="1942241"/>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5263"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0" name="Content Placeholder 13"/>
          <p:cNvSpPr>
            <a:spLocks noGrp="1"/>
          </p:cNvSpPr>
          <p:nvPr>
            <p:ph sz="quarter" idx="22" hasCustomPrompt="1"/>
          </p:nvPr>
        </p:nvSpPr>
        <p:spPr>
          <a:xfrm>
            <a:off x="9215349" y="1639792"/>
            <a:ext cx="2314408" cy="1942241"/>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387"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4" name="Content Placeholder 13"/>
          <p:cNvSpPr>
            <a:spLocks noGrp="1"/>
          </p:cNvSpPr>
          <p:nvPr>
            <p:ph sz="quarter" idx="26" hasCustomPrompt="1"/>
          </p:nvPr>
        </p:nvSpPr>
        <p:spPr>
          <a:xfrm>
            <a:off x="1637916" y="3886580"/>
            <a:ext cx="2314408" cy="1942241"/>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360325"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6" name="Content Placeholder 13"/>
          <p:cNvSpPr>
            <a:spLocks noGrp="1"/>
          </p:cNvSpPr>
          <p:nvPr>
            <p:ph sz="quarter" idx="28" hasCustomPrompt="1"/>
          </p:nvPr>
        </p:nvSpPr>
        <p:spPr>
          <a:xfrm>
            <a:off x="5426633" y="3886580"/>
            <a:ext cx="2314408" cy="1942241"/>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5263" y="3886576"/>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8" name="Content Placeholder 13"/>
          <p:cNvSpPr>
            <a:spLocks noGrp="1"/>
          </p:cNvSpPr>
          <p:nvPr>
            <p:ph sz="quarter" idx="30" hasCustomPrompt="1"/>
          </p:nvPr>
        </p:nvSpPr>
        <p:spPr>
          <a:xfrm>
            <a:off x="9215349" y="3886580"/>
            <a:ext cx="2314408" cy="1942241"/>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239301904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575389" y="1639789"/>
            <a:ext cx="1534155" cy="1534155"/>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14" name="Content Placeholder 13"/>
          <p:cNvSpPr>
            <a:spLocks noGrp="1"/>
          </p:cNvSpPr>
          <p:nvPr>
            <p:ph sz="quarter" idx="18" hasCustomPrompt="1"/>
          </p:nvPr>
        </p:nvSpPr>
        <p:spPr>
          <a:xfrm>
            <a:off x="2295377" y="1639792"/>
            <a:ext cx="3558679" cy="1942241"/>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6279805" y="1639789"/>
            <a:ext cx="1534155" cy="1534155"/>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28" name="Content Placeholder 13"/>
          <p:cNvSpPr>
            <a:spLocks noGrp="1"/>
          </p:cNvSpPr>
          <p:nvPr>
            <p:ph sz="quarter" idx="20" hasCustomPrompt="1"/>
          </p:nvPr>
        </p:nvSpPr>
        <p:spPr>
          <a:xfrm>
            <a:off x="8003573" y="1639792"/>
            <a:ext cx="3558679" cy="1942241"/>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389" y="3886577"/>
            <a:ext cx="1534155" cy="1534155"/>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4" name="Content Placeholder 13"/>
          <p:cNvSpPr>
            <a:spLocks noGrp="1"/>
          </p:cNvSpPr>
          <p:nvPr>
            <p:ph sz="quarter" idx="26" hasCustomPrompt="1"/>
          </p:nvPr>
        </p:nvSpPr>
        <p:spPr>
          <a:xfrm>
            <a:off x="2295377" y="3886580"/>
            <a:ext cx="3558679" cy="1942241"/>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6279805" y="3886577"/>
            <a:ext cx="1534155" cy="1534155"/>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6" name="Content Placeholder 13"/>
          <p:cNvSpPr>
            <a:spLocks noGrp="1"/>
          </p:cNvSpPr>
          <p:nvPr>
            <p:ph sz="quarter" idx="28" hasCustomPrompt="1"/>
          </p:nvPr>
        </p:nvSpPr>
        <p:spPr>
          <a:xfrm>
            <a:off x="8003573" y="3886580"/>
            <a:ext cx="3558679" cy="1942241"/>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33336946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575389" y="1639789"/>
            <a:ext cx="1534155" cy="1534155"/>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14" name="Content Placeholder 13"/>
          <p:cNvSpPr>
            <a:spLocks noGrp="1"/>
          </p:cNvSpPr>
          <p:nvPr>
            <p:ph sz="quarter" idx="18" hasCustomPrompt="1"/>
          </p:nvPr>
        </p:nvSpPr>
        <p:spPr>
          <a:xfrm>
            <a:off x="2295377" y="1639792"/>
            <a:ext cx="3558679" cy="1942241"/>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6279805" y="1639789"/>
            <a:ext cx="1534155" cy="1534155"/>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28" name="Content Placeholder 13"/>
          <p:cNvSpPr>
            <a:spLocks noGrp="1"/>
          </p:cNvSpPr>
          <p:nvPr>
            <p:ph sz="quarter" idx="20" hasCustomPrompt="1"/>
          </p:nvPr>
        </p:nvSpPr>
        <p:spPr>
          <a:xfrm>
            <a:off x="8003573" y="1639792"/>
            <a:ext cx="3558679" cy="1942241"/>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389" y="3886577"/>
            <a:ext cx="1534155" cy="1534155"/>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4" name="Content Placeholder 13"/>
          <p:cNvSpPr>
            <a:spLocks noGrp="1"/>
          </p:cNvSpPr>
          <p:nvPr>
            <p:ph sz="quarter" idx="26" hasCustomPrompt="1"/>
          </p:nvPr>
        </p:nvSpPr>
        <p:spPr>
          <a:xfrm>
            <a:off x="2295377" y="3886580"/>
            <a:ext cx="3558679" cy="1942241"/>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6279805" y="3886577"/>
            <a:ext cx="1534155" cy="1534155"/>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6" name="Content Placeholder 13"/>
          <p:cNvSpPr>
            <a:spLocks noGrp="1"/>
          </p:cNvSpPr>
          <p:nvPr>
            <p:ph sz="quarter" idx="28" hasCustomPrompt="1"/>
          </p:nvPr>
        </p:nvSpPr>
        <p:spPr>
          <a:xfrm>
            <a:off x="8003573" y="3886580"/>
            <a:ext cx="3558679" cy="1942241"/>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9696695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1564227" y="1639791"/>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14" name="Content Placeholder 13"/>
          <p:cNvSpPr>
            <a:spLocks noGrp="1"/>
          </p:cNvSpPr>
          <p:nvPr>
            <p:ph sz="quarter" idx="18" hasCustomPrompt="1"/>
          </p:nvPr>
        </p:nvSpPr>
        <p:spPr>
          <a:xfrm>
            <a:off x="575388"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67" i="1"/>
            </a:lvl2pPr>
            <a:lvl3pPr marL="0" indent="0" algn="ctr">
              <a:buNone/>
              <a:defRPr sz="1467"/>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5349163" y="1639791"/>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28" name="Content Placeholder 13"/>
          <p:cNvSpPr>
            <a:spLocks noGrp="1"/>
          </p:cNvSpPr>
          <p:nvPr>
            <p:ph sz="quarter" idx="20" hasCustomPrompt="1"/>
          </p:nvPr>
        </p:nvSpPr>
        <p:spPr>
          <a:xfrm>
            <a:off x="4360329"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67" i="1"/>
            </a:lvl2pPr>
            <a:lvl3pPr marL="0" indent="0" algn="ctr">
              <a:buNone/>
              <a:defRPr sz="1467"/>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9134103" y="1639791"/>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0" name="Content Placeholder 13"/>
          <p:cNvSpPr>
            <a:spLocks noGrp="1"/>
          </p:cNvSpPr>
          <p:nvPr>
            <p:ph sz="quarter" idx="22" hasCustomPrompt="1"/>
          </p:nvPr>
        </p:nvSpPr>
        <p:spPr>
          <a:xfrm>
            <a:off x="8145266"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67" i="1"/>
            </a:lvl2pPr>
            <a:lvl3pPr marL="0" indent="0" algn="ctr">
              <a:buNone/>
              <a:defRPr sz="1467"/>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4140664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1_Encabezado de sección">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1"/>
            <a:ext cx="9497484" cy="1673225"/>
          </a:xfrm>
        </p:spPr>
        <p:txBody>
          <a:bodyPr anchor="t"/>
          <a:lstStyle>
            <a:lvl1pPr eaLnBrk="1" latinLnBrk="0" hangingPunct="1">
              <a:buNone/>
              <a:defRPr kumimoji="0" lang="es-ES" sz="3733">
                <a:solidFill>
                  <a:schemeClr val="tx2"/>
                </a:solidFill>
              </a:defRPr>
            </a:lvl1pPr>
            <a:lvl2pPr eaLnBrk="1" latinLnBrk="0" hangingPunct="1">
              <a:buNone/>
              <a:defRPr kumimoji="0" lang="es-ES" sz="2400">
                <a:solidFill>
                  <a:schemeClr val="tx1">
                    <a:tint val="75000"/>
                  </a:schemeClr>
                </a:solidFill>
              </a:defRPr>
            </a:lvl2pPr>
            <a:lvl3pPr eaLnBrk="1" latinLnBrk="0" hangingPunct="1">
              <a:buNone/>
              <a:defRPr kumimoji="0" lang="es-ES" sz="2133">
                <a:solidFill>
                  <a:schemeClr val="tx1">
                    <a:tint val="75000"/>
                  </a:schemeClr>
                </a:solidFill>
              </a:defRPr>
            </a:lvl3pPr>
            <a:lvl4pPr eaLnBrk="1" latinLnBrk="0" hangingPunct="1">
              <a:buNone/>
              <a:defRPr kumimoji="0" lang="es-ES" sz="1867">
                <a:solidFill>
                  <a:schemeClr val="tx1">
                    <a:tint val="75000"/>
                  </a:schemeClr>
                </a:solidFill>
              </a:defRPr>
            </a:lvl4pPr>
            <a:lvl5pPr eaLnBrk="1" latinLnBrk="0" hangingPunct="1">
              <a:buNone/>
              <a:defRPr kumimoji="0" lang="es-ES" sz="1867">
                <a:solidFill>
                  <a:schemeClr val="tx1">
                    <a:tint val="75000"/>
                  </a:schemeClr>
                </a:solidFill>
              </a:defRPr>
            </a:lvl5pPr>
            <a:extLst/>
          </a:lstStyle>
          <a:p>
            <a:pPr lvl="0" eaLnBrk="1" latinLnBrk="0" hangingPunct="1"/>
            <a:r>
              <a:rPr lang="es-ES"/>
              <a:t>Haga clic para modificar los estilos de texto del patrón</a:t>
            </a:r>
          </a:p>
        </p:txBody>
      </p:sp>
      <p:sp>
        <p:nvSpPr>
          <p:cNvPr id="7" name="Rectangle 6"/>
          <p:cNvSpPr/>
          <p:nvPr/>
        </p:nvSpPr>
        <p:spPr>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sz="2400" dirty="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sz="2400" dirty="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sz="2400" dirty="0"/>
          </a:p>
        </p:txBody>
      </p:sp>
      <p:sp>
        <p:nvSpPr>
          <p:cNvPr id="2" name="Title 1"/>
          <p:cNvSpPr>
            <a:spLocks noGrp="1"/>
          </p:cNvSpPr>
          <p:nvPr>
            <p:ph type="title" hasCustomPrompt="1"/>
          </p:nvPr>
        </p:nvSpPr>
        <p:spPr>
          <a:xfrm>
            <a:off x="1828800" y="1600200"/>
            <a:ext cx="10160000" cy="990600"/>
          </a:xfrm>
        </p:spPr>
        <p:txBody>
          <a:bodyPr/>
          <a:lstStyle>
            <a:lvl1pPr algn="l" eaLnBrk="1" latinLnBrk="0" hangingPunct="1">
              <a:buNone/>
              <a:defRPr kumimoji="0" lang="es-ES" sz="5867" b="0" cap="none">
                <a:solidFill>
                  <a:srgbClr val="FFFFFF"/>
                </a:solidFill>
              </a:defRPr>
            </a:lvl1pPr>
            <a:extLst/>
          </a:lstStyle>
          <a:p>
            <a:r>
              <a:rPr kumimoji="0" lang="es-ES"/>
              <a:t>Haga clic para modificar el estilo de título del patrón</a:t>
            </a:r>
          </a:p>
        </p:txBody>
      </p:sp>
      <p:sp>
        <p:nvSpPr>
          <p:cNvPr id="12" name="Date Placeholder 11"/>
          <p:cNvSpPr>
            <a:spLocks noGrp="1"/>
          </p:cNvSpPr>
          <p:nvPr>
            <p:ph type="dt" sz="half" idx="10"/>
          </p:nvPr>
        </p:nvSpPr>
        <p:spPr/>
        <p:txBody>
          <a:bodyPr/>
          <a:lstStyle/>
          <a:p>
            <a:fld id="{8F3EDB1B-6A30-46E2-AE02-9AAF89360EC7}" type="datetime1">
              <a:rPr lang="es-PA" smtClean="0"/>
              <a:t>10/05/2020</a:t>
            </a:fld>
            <a:endParaRPr lang="es-PA" dirty="0"/>
          </a:p>
        </p:txBody>
      </p:sp>
      <p:sp>
        <p:nvSpPr>
          <p:cNvPr id="13" name="Slide Number Placeholder 12"/>
          <p:cNvSpPr>
            <a:spLocks noGrp="1"/>
          </p:cNvSpPr>
          <p:nvPr>
            <p:ph type="sldNum" sz="quarter" idx="11"/>
          </p:nvPr>
        </p:nvSpPr>
        <p:spPr>
          <a:xfrm>
            <a:off x="0" y="1752601"/>
            <a:ext cx="1727200" cy="701676"/>
          </a:xfrm>
        </p:spPr>
        <p:txBody>
          <a:bodyPr>
            <a:noAutofit/>
          </a:bodyPr>
          <a:lstStyle>
            <a:lvl1pPr eaLnBrk="1" latinLnBrk="0" hangingPunct="1">
              <a:defRPr kumimoji="0" lang="es-ES" sz="3200">
                <a:solidFill>
                  <a:srgbClr val="FFFFFF"/>
                </a:solidFill>
              </a:defRPr>
            </a:lvl1pPr>
            <a:extLst/>
          </a:lstStyle>
          <a:p>
            <a:fld id="{6C7D1B19-6236-4BA7-AFD2-943C573A6FD0}" type="slidenum">
              <a:rPr lang="es-PA" smtClean="0"/>
              <a:t>‹Nº›</a:t>
            </a:fld>
            <a:endParaRPr lang="es-PA" dirty="0"/>
          </a:p>
        </p:txBody>
      </p:sp>
      <p:sp>
        <p:nvSpPr>
          <p:cNvPr id="14" name="Footer Placeholder 13"/>
          <p:cNvSpPr>
            <a:spLocks noGrp="1"/>
          </p:cNvSpPr>
          <p:nvPr>
            <p:ph type="ftr" sz="quarter" idx="12"/>
          </p:nvPr>
        </p:nvSpPr>
        <p:spPr/>
        <p:txBody>
          <a:bodyPr/>
          <a:lstStyle/>
          <a:p>
            <a:endParaRPr lang="es-PA" dirty="0"/>
          </a:p>
        </p:txBody>
      </p:sp>
      <p:pic>
        <p:nvPicPr>
          <p:cNvPr id="11" name="10 Imagen" descr="Presentacioìn-Intelcom-1-gris.jpg"/>
          <p:cNvPicPr>
            <a:picLocks noChangeAspect="1"/>
          </p:cNvPicPr>
          <p:nvPr/>
        </p:nvPicPr>
        <p:blipFill>
          <a:blip r:embed="rId2" cstate="print"/>
          <a:stretch>
            <a:fillRect/>
          </a:stretch>
        </p:blipFill>
        <p:spPr>
          <a:xfrm>
            <a:off x="4" y="6100733"/>
            <a:ext cx="12191993" cy="757267"/>
          </a:xfrm>
          <a:prstGeom prst="rect">
            <a:avLst/>
          </a:prstGeom>
        </p:spPr>
      </p:pic>
    </p:spTree>
    <p:extLst>
      <p:ext uri="{BB962C8B-B14F-4D97-AF65-F5344CB8AC3E}">
        <p14:creationId xmlns:p14="http://schemas.microsoft.com/office/powerpoint/2010/main" val="820900301"/>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1564227" y="1639791"/>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14" name="Content Placeholder 13"/>
          <p:cNvSpPr>
            <a:spLocks noGrp="1"/>
          </p:cNvSpPr>
          <p:nvPr>
            <p:ph sz="quarter" idx="18" hasCustomPrompt="1"/>
          </p:nvPr>
        </p:nvSpPr>
        <p:spPr>
          <a:xfrm>
            <a:off x="575388"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67" i="1"/>
            </a:lvl2pPr>
            <a:lvl3pPr marL="0" indent="0" algn="ctr">
              <a:buNone/>
              <a:defRPr sz="1467"/>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5349163" y="1639791"/>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28" name="Content Placeholder 13"/>
          <p:cNvSpPr>
            <a:spLocks noGrp="1"/>
          </p:cNvSpPr>
          <p:nvPr>
            <p:ph sz="quarter" idx="20" hasCustomPrompt="1"/>
          </p:nvPr>
        </p:nvSpPr>
        <p:spPr>
          <a:xfrm>
            <a:off x="4360329"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67" i="1"/>
            </a:lvl2pPr>
            <a:lvl3pPr marL="0" indent="0" algn="ctr">
              <a:buNone/>
              <a:defRPr sz="1467"/>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9134103" y="1639791"/>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0" name="Content Placeholder 13"/>
          <p:cNvSpPr>
            <a:spLocks noGrp="1"/>
          </p:cNvSpPr>
          <p:nvPr>
            <p:ph sz="quarter" idx="22" hasCustomPrompt="1"/>
          </p:nvPr>
        </p:nvSpPr>
        <p:spPr>
          <a:xfrm>
            <a:off x="8145266"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67" i="1"/>
            </a:lvl2pPr>
            <a:lvl3pPr marL="0" indent="0" algn="ctr">
              <a:buNone/>
              <a:defRPr sz="1467"/>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13027703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1221603" y="1639791"/>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14" name="Content Placeholder 13"/>
          <p:cNvSpPr>
            <a:spLocks noGrp="1"/>
          </p:cNvSpPr>
          <p:nvPr>
            <p:ph sz="quarter" idx="18" hasCustomPrompt="1"/>
          </p:nvPr>
        </p:nvSpPr>
        <p:spPr>
          <a:xfrm>
            <a:off x="719255"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67" i="1"/>
            </a:lvl2pPr>
            <a:lvl3pPr marL="0" indent="0" algn="ctr">
              <a:buNone/>
              <a:defRPr sz="1467"/>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025467" y="1639791"/>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28" name="Content Placeholder 13"/>
          <p:cNvSpPr>
            <a:spLocks noGrp="1"/>
          </p:cNvSpPr>
          <p:nvPr>
            <p:ph sz="quarter" idx="20" hasCustomPrompt="1"/>
          </p:nvPr>
        </p:nvSpPr>
        <p:spPr>
          <a:xfrm>
            <a:off x="3523119"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67" i="1"/>
            </a:lvl2pPr>
            <a:lvl3pPr marL="0" indent="0" algn="ctr">
              <a:buNone/>
              <a:defRPr sz="1467"/>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829327" y="1639791"/>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0" name="Content Placeholder 13"/>
          <p:cNvSpPr>
            <a:spLocks noGrp="1"/>
          </p:cNvSpPr>
          <p:nvPr>
            <p:ph sz="quarter" idx="22" hasCustomPrompt="1"/>
          </p:nvPr>
        </p:nvSpPr>
        <p:spPr>
          <a:xfrm>
            <a:off x="6326979"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67" i="1"/>
            </a:lvl2pPr>
            <a:lvl3pPr marL="0" indent="0" algn="ctr">
              <a:buNone/>
              <a:defRPr sz="1467"/>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
        <p:nvSpPr>
          <p:cNvPr id="10" name="Picture Placeholder 3"/>
          <p:cNvSpPr>
            <a:spLocks noGrp="1"/>
          </p:cNvSpPr>
          <p:nvPr>
            <p:ph type="pic" sz="quarter" idx="42"/>
          </p:nvPr>
        </p:nvSpPr>
        <p:spPr>
          <a:xfrm>
            <a:off x="9633191" y="1639791"/>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11" name="Content Placeholder 13"/>
          <p:cNvSpPr>
            <a:spLocks noGrp="1"/>
          </p:cNvSpPr>
          <p:nvPr>
            <p:ph sz="quarter" idx="43" hasCustomPrompt="1"/>
          </p:nvPr>
        </p:nvSpPr>
        <p:spPr>
          <a:xfrm>
            <a:off x="9130843"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67" i="1"/>
            </a:lvl2pPr>
            <a:lvl3pPr marL="0" indent="0" algn="ctr">
              <a:buNone/>
              <a:defRPr sz="1467"/>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198982802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1221603" y="1639791"/>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14" name="Content Placeholder 13"/>
          <p:cNvSpPr>
            <a:spLocks noGrp="1"/>
          </p:cNvSpPr>
          <p:nvPr>
            <p:ph sz="quarter" idx="18" hasCustomPrompt="1"/>
          </p:nvPr>
        </p:nvSpPr>
        <p:spPr>
          <a:xfrm>
            <a:off x="719255"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67" i="1"/>
            </a:lvl2pPr>
            <a:lvl3pPr marL="0" indent="0" algn="ctr">
              <a:buNone/>
              <a:defRPr sz="1467"/>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025467" y="1639791"/>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28" name="Content Placeholder 13"/>
          <p:cNvSpPr>
            <a:spLocks noGrp="1"/>
          </p:cNvSpPr>
          <p:nvPr>
            <p:ph sz="quarter" idx="20" hasCustomPrompt="1"/>
          </p:nvPr>
        </p:nvSpPr>
        <p:spPr>
          <a:xfrm>
            <a:off x="3523119"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67" i="1"/>
            </a:lvl2pPr>
            <a:lvl3pPr marL="0" indent="0" algn="ctr">
              <a:buNone/>
              <a:defRPr sz="1467"/>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829327" y="1639791"/>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0" name="Content Placeholder 13"/>
          <p:cNvSpPr>
            <a:spLocks noGrp="1"/>
          </p:cNvSpPr>
          <p:nvPr>
            <p:ph sz="quarter" idx="22" hasCustomPrompt="1"/>
          </p:nvPr>
        </p:nvSpPr>
        <p:spPr>
          <a:xfrm>
            <a:off x="6326979"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67" i="1"/>
            </a:lvl2pPr>
            <a:lvl3pPr marL="0" indent="0" algn="ctr">
              <a:buNone/>
              <a:defRPr sz="1467"/>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10" name="Picture Placeholder 3"/>
          <p:cNvSpPr>
            <a:spLocks noGrp="1"/>
          </p:cNvSpPr>
          <p:nvPr>
            <p:ph type="pic" sz="quarter" idx="42"/>
          </p:nvPr>
        </p:nvSpPr>
        <p:spPr>
          <a:xfrm>
            <a:off x="9633191" y="1639791"/>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11" name="Content Placeholder 13"/>
          <p:cNvSpPr>
            <a:spLocks noGrp="1"/>
          </p:cNvSpPr>
          <p:nvPr>
            <p:ph sz="quarter" idx="43" hasCustomPrompt="1"/>
          </p:nvPr>
        </p:nvSpPr>
        <p:spPr>
          <a:xfrm>
            <a:off x="9130843"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67" i="1"/>
            </a:lvl2pPr>
            <a:lvl3pPr marL="0" indent="0" algn="ctr">
              <a:buNone/>
              <a:defRPr sz="1467"/>
            </a:lvl3pPr>
            <a:lvl4pPr marL="514314" indent="-171438">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92392807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3" y="1268759"/>
            <a:ext cx="2352260" cy="3535680"/>
          </a:xfrm>
          <a:solidFill>
            <a:schemeClr val="bg1">
              <a:lumMod val="95000"/>
            </a:schemeClr>
          </a:solidFill>
        </p:spPr>
        <p:txBody>
          <a:bodyPr anchor="ctr">
            <a:normAutofit/>
          </a:bodyPr>
          <a:lstStyle>
            <a:lvl1pPr marL="0" indent="0" algn="ctr">
              <a:buNone/>
              <a:defRPr sz="1467"/>
            </a:lvl1pPr>
          </a:lstStyle>
          <a:p>
            <a:r>
              <a:rPr lang="es-ES" dirty="0"/>
              <a:t>Haga clic en el icono para agregar una imagen</a:t>
            </a:r>
            <a:endParaRPr lang="en-US" dirty="0"/>
          </a:p>
        </p:txBody>
      </p:sp>
      <p:sp>
        <p:nvSpPr>
          <p:cNvPr id="5" name="Picture Placeholder 3"/>
          <p:cNvSpPr>
            <a:spLocks noGrp="1"/>
          </p:cNvSpPr>
          <p:nvPr>
            <p:ph type="pic" sz="quarter" idx="11"/>
          </p:nvPr>
        </p:nvSpPr>
        <p:spPr>
          <a:xfrm>
            <a:off x="6257971" y="1268759"/>
            <a:ext cx="2352260" cy="3535680"/>
          </a:xfrm>
          <a:solidFill>
            <a:schemeClr val="bg1">
              <a:lumMod val="95000"/>
            </a:schemeClr>
          </a:solidFill>
        </p:spPr>
        <p:txBody>
          <a:bodyPr anchor="ctr">
            <a:normAutofit/>
          </a:bodyPr>
          <a:lstStyle>
            <a:lvl1pPr marL="0" indent="0" algn="ctr">
              <a:buNone/>
              <a:defRPr sz="1467"/>
            </a:lvl1pPr>
          </a:lstStyle>
          <a:p>
            <a:r>
              <a:rPr lang="es-ES" dirty="0"/>
              <a:t>Haga clic en el icono para agregar una imagen</a:t>
            </a:r>
            <a:endParaRPr lang="en-US" dirty="0"/>
          </a:p>
        </p:txBody>
      </p:sp>
      <p:sp>
        <p:nvSpPr>
          <p:cNvPr id="8" name="Text Placeholder 9"/>
          <p:cNvSpPr>
            <a:spLocks noGrp="1"/>
          </p:cNvSpPr>
          <p:nvPr>
            <p:ph type="body" sz="quarter" idx="14"/>
          </p:nvPr>
        </p:nvSpPr>
        <p:spPr>
          <a:xfrm>
            <a:off x="3467709" y="1268759"/>
            <a:ext cx="2479811" cy="3535680"/>
          </a:xfrm>
        </p:spPr>
        <p:txBody>
          <a:bodyPr>
            <a:noAutofit/>
          </a:bodyPr>
          <a:lstStyle>
            <a:lvl1pPr marL="0" indent="0">
              <a:buNone/>
              <a:defRPr sz="1467"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467"/>
            </a:lvl2pPr>
            <a:lvl3pPr marL="150803" indent="-150803">
              <a:defRPr sz="1467"/>
            </a:lvl3pPr>
            <a:lvl4pPr marL="401609" indent="-207947">
              <a:defRPr sz="1467"/>
            </a:lvl4pPr>
            <a:lvl5pPr marL="761925" indent="-228578">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Text Placeholder 9"/>
          <p:cNvSpPr>
            <a:spLocks noGrp="1"/>
          </p:cNvSpPr>
          <p:nvPr>
            <p:ph type="body" sz="quarter" idx="15"/>
          </p:nvPr>
        </p:nvSpPr>
        <p:spPr>
          <a:xfrm>
            <a:off x="8797789" y="1268759"/>
            <a:ext cx="2479811" cy="3535680"/>
          </a:xfrm>
        </p:spPr>
        <p:txBody>
          <a:bodyPr>
            <a:noAutofit/>
          </a:bodyPr>
          <a:lstStyle>
            <a:lvl1pPr marL="0" indent="0">
              <a:buNone/>
              <a:defRPr sz="1467"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467"/>
            </a:lvl2pPr>
            <a:lvl3pPr marL="150803" indent="-150803">
              <a:defRPr sz="1467"/>
            </a:lvl3pPr>
            <a:lvl4pPr marL="401609" indent="-207947">
              <a:defRPr sz="1467"/>
            </a:lvl4pPr>
            <a:lvl5pPr marL="761925" indent="-228578">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4" name="Text Placeholder 9"/>
          <p:cNvSpPr>
            <a:spLocks noGrp="1"/>
          </p:cNvSpPr>
          <p:nvPr>
            <p:ph type="body" sz="quarter" idx="16"/>
          </p:nvPr>
        </p:nvSpPr>
        <p:spPr>
          <a:xfrm>
            <a:off x="914405" y="4980565"/>
            <a:ext cx="5033119" cy="958851"/>
          </a:xfrm>
        </p:spPr>
        <p:txBody>
          <a:bodyPr>
            <a:noAutofit/>
          </a:bodyPr>
          <a:lstStyle>
            <a:lvl1pPr marL="0" indent="0">
              <a:buNone/>
              <a:defRPr sz="1467"/>
            </a:lvl1pPr>
            <a:lvl2pPr marL="152384" indent="-152384">
              <a:buFont typeface="Arial" panose="020B0604020202020204" pitchFamily="34" charset="0"/>
              <a:buChar char="•"/>
              <a:defRPr sz="1467"/>
            </a:lvl2pPr>
            <a:lvl3pPr marL="304768" indent="-152384">
              <a:defRPr sz="1467"/>
            </a:lvl3pPr>
            <a:lvl4pPr marL="533347" indent="-228578">
              <a:defRPr sz="1467"/>
            </a:lvl4pPr>
            <a:lvl5pPr marL="761925" indent="-228578">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5" name="Text Placeholder 9"/>
          <p:cNvSpPr>
            <a:spLocks noGrp="1"/>
          </p:cNvSpPr>
          <p:nvPr>
            <p:ph type="body" sz="quarter" idx="17"/>
          </p:nvPr>
        </p:nvSpPr>
        <p:spPr>
          <a:xfrm>
            <a:off x="6257972" y="4980565"/>
            <a:ext cx="5019629" cy="958851"/>
          </a:xfrm>
        </p:spPr>
        <p:txBody>
          <a:bodyPr>
            <a:noAutofit/>
          </a:bodyPr>
          <a:lstStyle>
            <a:lvl1pPr marL="0" indent="0">
              <a:buNone/>
              <a:defRPr sz="1467"/>
            </a:lvl1pPr>
            <a:lvl2pPr marL="152384" indent="-152384">
              <a:buFont typeface="Arial" panose="020B0604020202020204" pitchFamily="34" charset="0"/>
              <a:buChar char="•"/>
              <a:defRPr sz="1467"/>
            </a:lvl2pPr>
            <a:lvl3pPr marL="304768" indent="-152384">
              <a:defRPr sz="1467"/>
            </a:lvl3pPr>
            <a:lvl4pPr marL="533347" indent="-228578">
              <a:defRPr sz="1467"/>
            </a:lvl4pPr>
            <a:lvl5pPr marL="761925" indent="-228578">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757580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ido con títul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3FA7016-D602-4EFA-9A96-D1B3B729514F}" type="datetime1">
              <a:rPr lang="es-PA" smtClean="0"/>
              <a:t>10/05/2020</a:t>
            </a:fld>
            <a:endParaRPr lang="es-PA" dirty="0"/>
          </a:p>
        </p:txBody>
      </p:sp>
      <p:sp>
        <p:nvSpPr>
          <p:cNvPr id="6" name="Footer Placeholder 5"/>
          <p:cNvSpPr>
            <a:spLocks noGrp="1"/>
          </p:cNvSpPr>
          <p:nvPr>
            <p:ph type="ftr" sz="quarter" idx="11"/>
          </p:nvPr>
        </p:nvSpPr>
        <p:spPr/>
        <p:txBody>
          <a:bodyPr/>
          <a:lstStyle/>
          <a:p>
            <a:endParaRPr lang="es-PA" dirty="0"/>
          </a:p>
        </p:txBody>
      </p:sp>
      <p:sp>
        <p:nvSpPr>
          <p:cNvPr id="7" name="Slide Number Placeholder 6"/>
          <p:cNvSpPr>
            <a:spLocks noGrp="1"/>
          </p:cNvSpPr>
          <p:nvPr>
            <p:ph type="sldNum" sz="quarter" idx="12"/>
          </p:nvPr>
        </p:nvSpPr>
        <p:spPr/>
        <p:txBody>
          <a:bodyPr/>
          <a:lstStyle>
            <a:lvl1pPr eaLnBrk="1" latinLnBrk="0" hangingPunct="1">
              <a:defRPr kumimoji="0" lang="es-ES">
                <a:solidFill>
                  <a:srgbClr val="FFFFFF"/>
                </a:solidFill>
              </a:defRPr>
            </a:lvl1pPr>
            <a:extLst/>
          </a:lstStyle>
          <a:p>
            <a:fld id="{6C7D1B19-6236-4BA7-AFD2-943C573A6FD0}" type="slidenum">
              <a:rPr lang="es-PA" smtClean="0"/>
              <a:t>‹Nº›</a:t>
            </a:fld>
            <a:endParaRPr lang="es-PA" dirty="0"/>
          </a:p>
        </p:txBody>
      </p:sp>
      <p:sp>
        <p:nvSpPr>
          <p:cNvPr id="3" name="Text Placeholder 2"/>
          <p:cNvSpPr>
            <a:spLocks noGrp="1"/>
          </p:cNvSpPr>
          <p:nvPr>
            <p:ph type="body" idx="1"/>
          </p:nvPr>
        </p:nvSpPr>
        <p:spPr>
          <a:xfrm>
            <a:off x="812800" y="1905000"/>
            <a:ext cx="2133600" cy="41656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333"/>
              </a:spcAft>
              <a:buNone/>
              <a:defRPr kumimoji="0" lang="es-ES" sz="2400"/>
            </a:lvl1pPr>
            <a:lvl2pPr eaLnBrk="1" latinLnBrk="0" hangingPunct="1">
              <a:buNone/>
              <a:defRPr kumimoji="0" lang="es-ES" sz="1600"/>
            </a:lvl2pPr>
            <a:lvl3pPr eaLnBrk="1" latinLnBrk="0" hangingPunct="1">
              <a:buNone/>
              <a:defRPr kumimoji="0" lang="es-ES" sz="1333"/>
            </a:lvl3pPr>
            <a:lvl4pPr eaLnBrk="1" latinLnBrk="0" hangingPunct="1">
              <a:buNone/>
              <a:defRPr kumimoji="0" lang="es-ES" sz="1200"/>
            </a:lvl4pPr>
            <a:lvl5pPr eaLnBrk="1" latinLnBrk="0" hangingPunct="1">
              <a:buNone/>
              <a:defRPr kumimoji="0" lang="es-ES" sz="1200"/>
            </a:lvl5pPr>
            <a:extLst/>
          </a:lstStyle>
          <a:p>
            <a:pPr lvl="0" eaLnBrk="1" latinLnBrk="0" hangingPunct="1"/>
            <a:r>
              <a:rPr lang="es-ES"/>
              <a:t>Haga clic para modificar los estilos de texto del patrón</a:t>
            </a:r>
          </a:p>
        </p:txBody>
      </p:sp>
      <p:sp>
        <p:nvSpPr>
          <p:cNvPr id="9" name="Content Placeholder 8"/>
          <p:cNvSpPr>
            <a:spLocks noGrp="1"/>
          </p:cNvSpPr>
          <p:nvPr>
            <p:ph sz="quarter" idx="13"/>
          </p:nvPr>
        </p:nvSpPr>
        <p:spPr>
          <a:xfrm>
            <a:off x="3149600" y="1905000"/>
            <a:ext cx="8534400" cy="4267200"/>
          </a:xfrm>
        </p:spPr>
        <p:txBody>
          <a:bodyPr/>
          <a:lstStyle/>
          <a:p>
            <a:pPr lvl="0" eaLnBrk="1" latinLnBrk="0" hangingPunct="1"/>
            <a:r>
              <a:rPr lang="es-ES"/>
              <a:t>Haga clic para modificar los estilos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Tree>
    <p:extLst>
      <p:ext uri="{BB962C8B-B14F-4D97-AF65-F5344CB8AC3E}">
        <p14:creationId xmlns:p14="http://schemas.microsoft.com/office/powerpoint/2010/main" val="3683717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076891" y="0"/>
            <a:ext cx="10115109" cy="4559808"/>
          </a:xfrm>
          <a:solidFill>
            <a:schemeClr val="tx2">
              <a:shade val="50000"/>
            </a:schemeClr>
          </a:solidFill>
          <a:ln>
            <a:noFill/>
          </a:ln>
        </p:spPr>
        <p:txBody>
          <a:bodyPr/>
          <a:lstStyle>
            <a:lvl1pPr eaLnBrk="1" latinLnBrk="0" hangingPunct="1">
              <a:buNone/>
              <a:defRPr kumimoji="0" lang="es-ES" sz="4267"/>
            </a:lvl1pPr>
            <a:extLst/>
          </a:lstStyle>
          <a:p>
            <a:r>
              <a:rPr kumimoji="0" lang="es-ES" dirty="0"/>
              <a:t>Haga clic en el icono para agregar una imagen</a:t>
            </a:r>
          </a:p>
        </p:txBody>
      </p:sp>
      <p:sp>
        <p:nvSpPr>
          <p:cNvPr id="4" name="Text Placeholder 3"/>
          <p:cNvSpPr>
            <a:spLocks noGrp="1"/>
          </p:cNvSpPr>
          <p:nvPr>
            <p:ph type="body" sz="half" idx="2"/>
          </p:nvPr>
        </p:nvSpPr>
        <p:spPr>
          <a:xfrm>
            <a:off x="2133600" y="5486400"/>
            <a:ext cx="9753600" cy="685800"/>
          </a:xfrm>
        </p:spPr>
        <p:txBody>
          <a:bodyPr/>
          <a:lstStyle>
            <a:lvl1pPr marL="0" indent="0" eaLnBrk="1" latinLnBrk="0" hangingPunct="1">
              <a:buFontTx/>
              <a:buNone/>
              <a:defRPr kumimoji="0" lang="es-ES" sz="2267"/>
            </a:lvl1pPr>
            <a:lvl2pPr eaLnBrk="1" latinLnBrk="0" hangingPunct="1">
              <a:buFontTx/>
              <a:buNone/>
              <a:defRPr kumimoji="0" lang="es-ES" sz="1600"/>
            </a:lvl2pPr>
            <a:lvl3pPr eaLnBrk="1" latinLnBrk="0" hangingPunct="1">
              <a:buFontTx/>
              <a:buNone/>
              <a:defRPr kumimoji="0" lang="es-ES" sz="1333"/>
            </a:lvl3pPr>
            <a:lvl4pPr eaLnBrk="1" latinLnBrk="0" hangingPunct="1">
              <a:buFontTx/>
              <a:buNone/>
              <a:defRPr kumimoji="0" lang="es-ES" sz="1200"/>
            </a:lvl4pPr>
            <a:lvl5pPr eaLnBrk="1" latinLnBrk="0" hangingPunct="1">
              <a:buFontTx/>
              <a:buNone/>
              <a:defRPr kumimoji="0" lang="es-ES" sz="1200"/>
            </a:lvl5pPr>
            <a:extLst/>
          </a:lstStyle>
          <a:p>
            <a:pPr lvl="0" eaLnBrk="1" latinLnBrk="0" hangingPunct="1"/>
            <a:r>
              <a:rPr lang="es-ES"/>
              <a:t>Haga clic para modificar los estilos de texto del patrón</a:t>
            </a:r>
          </a:p>
        </p:txBody>
      </p:sp>
      <p:sp>
        <p:nvSpPr>
          <p:cNvPr id="8" name="Rectangle 7"/>
          <p:cNvSpPr/>
          <p:nvPr/>
        </p:nvSpPr>
        <p:spPr>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sz="2400" dirty="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sz="2400" dirty="0"/>
          </a:p>
        </p:txBody>
      </p:sp>
      <p:sp>
        <p:nvSpPr>
          <p:cNvPr id="10" name="Rectangle 9"/>
          <p:cNvSpPr/>
          <p:nvPr/>
        </p:nvSpPr>
        <p:spPr>
          <a:xfrm>
            <a:off x="2060448" y="4654296"/>
            <a:ext cx="10119360"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sz="2400" dirty="0"/>
          </a:p>
        </p:txBody>
      </p:sp>
      <p:sp>
        <p:nvSpPr>
          <p:cNvPr id="2" name="Title 1"/>
          <p:cNvSpPr>
            <a:spLocks noGrp="1"/>
          </p:cNvSpPr>
          <p:nvPr>
            <p:ph type="title"/>
          </p:nvPr>
        </p:nvSpPr>
        <p:spPr>
          <a:xfrm>
            <a:off x="2133600" y="4724400"/>
            <a:ext cx="9753600" cy="609600"/>
          </a:xfrm>
        </p:spPr>
        <p:txBody>
          <a:bodyPr anchor="ctr"/>
          <a:lstStyle>
            <a:lvl1pPr algn="l" eaLnBrk="1" latinLnBrk="0" hangingPunct="1">
              <a:buNone/>
              <a:defRPr kumimoji="0" lang="es-ES" sz="3733" b="0">
                <a:solidFill>
                  <a:srgbClr val="FFFFFF"/>
                </a:solidFill>
              </a:defRPr>
            </a:lvl1pPr>
            <a:extLst/>
          </a:lstStyle>
          <a:p>
            <a:pPr eaLnBrk="1" latinLnBrk="0" hangingPunct="1"/>
            <a:r>
              <a:rPr lang="es-ES"/>
              <a:t>Haga clic para modificar el estilo de título del patrón</a:t>
            </a:r>
            <a:endParaRPr/>
          </a:p>
        </p:txBody>
      </p:sp>
      <p:sp>
        <p:nvSpPr>
          <p:cNvPr id="11" name="Rectangle 10"/>
          <p:cNvSpPr/>
          <p:nvPr/>
        </p:nvSpPr>
        <p:spPr>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sz="2400" dirty="0"/>
          </a:p>
        </p:txBody>
      </p:sp>
      <p:sp>
        <p:nvSpPr>
          <p:cNvPr id="12" name="Date Placeholder 11"/>
          <p:cNvSpPr>
            <a:spLocks noGrp="1"/>
          </p:cNvSpPr>
          <p:nvPr>
            <p:ph type="dt" sz="half" idx="10"/>
          </p:nvPr>
        </p:nvSpPr>
        <p:spPr>
          <a:xfrm>
            <a:off x="8331200" y="6248400"/>
            <a:ext cx="3556000" cy="365125"/>
          </a:xfrm>
        </p:spPr>
        <p:txBody>
          <a:bodyPr rtlCol="0"/>
          <a:lstStyle/>
          <a:p>
            <a:fld id="{3D1F0060-7165-48D3-B005-0E171F9AA1DB}" type="datetime1">
              <a:rPr lang="es-PA" smtClean="0"/>
              <a:t>10/05/2020</a:t>
            </a:fld>
            <a:endParaRPr lang="es-PA" dirty="0"/>
          </a:p>
        </p:txBody>
      </p:sp>
      <p:sp>
        <p:nvSpPr>
          <p:cNvPr id="13" name="Slide Number Placeholder 12"/>
          <p:cNvSpPr>
            <a:spLocks noGrp="1"/>
          </p:cNvSpPr>
          <p:nvPr>
            <p:ph type="sldNum" sz="quarter" idx="11"/>
          </p:nvPr>
        </p:nvSpPr>
        <p:spPr>
          <a:xfrm>
            <a:off x="0" y="4667249"/>
            <a:ext cx="1930400" cy="663579"/>
          </a:xfrm>
        </p:spPr>
        <p:txBody>
          <a:bodyPr rtlCol="0"/>
          <a:lstStyle>
            <a:lvl1pPr eaLnBrk="1" latinLnBrk="0" hangingPunct="1">
              <a:defRPr kumimoji="0" lang="es-ES" sz="3733"/>
            </a:lvl1pPr>
            <a:extLst/>
          </a:lstStyle>
          <a:p>
            <a:fld id="{6C7D1B19-6236-4BA7-AFD2-943C573A6FD0}" type="slidenum">
              <a:rPr lang="es-PA" smtClean="0"/>
              <a:t>‹Nº›</a:t>
            </a:fld>
            <a:endParaRPr lang="es-PA" dirty="0"/>
          </a:p>
        </p:txBody>
      </p:sp>
      <p:sp>
        <p:nvSpPr>
          <p:cNvPr id="14" name="Footer Placeholder 13"/>
          <p:cNvSpPr>
            <a:spLocks noGrp="1"/>
          </p:cNvSpPr>
          <p:nvPr>
            <p:ph type="ftr" sz="quarter" idx="12"/>
          </p:nvPr>
        </p:nvSpPr>
        <p:spPr>
          <a:xfrm>
            <a:off x="2133600" y="6248207"/>
            <a:ext cx="6096000" cy="365125"/>
          </a:xfrm>
        </p:spPr>
        <p:txBody>
          <a:bodyPr rtlCol="0"/>
          <a:lstStyle/>
          <a:p>
            <a:endParaRPr lang="es-PA" dirty="0"/>
          </a:p>
        </p:txBody>
      </p:sp>
      <p:pic>
        <p:nvPicPr>
          <p:cNvPr id="15" name="14 Imagen" descr="Presentacioìn-Intelcom-1-gris.jpg"/>
          <p:cNvPicPr>
            <a:picLocks noChangeAspect="1"/>
          </p:cNvPicPr>
          <p:nvPr/>
        </p:nvPicPr>
        <p:blipFill>
          <a:blip r:embed="rId2" cstate="print"/>
          <a:stretch>
            <a:fillRect/>
          </a:stretch>
        </p:blipFill>
        <p:spPr>
          <a:xfrm>
            <a:off x="0" y="6100733"/>
            <a:ext cx="12192000" cy="757267"/>
          </a:xfrm>
          <a:prstGeom prst="rect">
            <a:avLst/>
          </a:prstGeom>
        </p:spPr>
      </p:pic>
    </p:spTree>
    <p:extLst>
      <p:ext uri="{BB962C8B-B14F-4D97-AF65-F5344CB8AC3E}">
        <p14:creationId xmlns:p14="http://schemas.microsoft.com/office/powerpoint/2010/main" val="340583786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E865E6-9253-4E26-8BE9-FA6A0F7CAB8C}"/>
              </a:ext>
            </a:extLst>
          </p:cNvPr>
          <p:cNvSpPr>
            <a:spLocks noGrp="1"/>
          </p:cNvSpPr>
          <p:nvPr>
            <p:ph type="title"/>
          </p:nvPr>
        </p:nvSpPr>
        <p:spPr/>
        <p:txBody>
          <a:bodyPr/>
          <a:lstStyle/>
          <a:p>
            <a:r>
              <a:rPr lang="es-ES"/>
              <a:t>Haga clic para modificar el estilo de título del patrón</a:t>
            </a:r>
            <a:endParaRPr lang="es-PA"/>
          </a:p>
        </p:txBody>
      </p:sp>
      <p:sp>
        <p:nvSpPr>
          <p:cNvPr id="3" name="Marcador de contenido 2">
            <a:extLst>
              <a:ext uri="{FF2B5EF4-FFF2-40B4-BE49-F238E27FC236}">
                <a16:creationId xmlns:a16="http://schemas.microsoft.com/office/drawing/2014/main" id="{4393B746-61C7-439D-BCE9-19A2CA83691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fecha 3">
            <a:extLst>
              <a:ext uri="{FF2B5EF4-FFF2-40B4-BE49-F238E27FC236}">
                <a16:creationId xmlns:a16="http://schemas.microsoft.com/office/drawing/2014/main" id="{45901501-C52A-4C13-B430-C7800AD3E5A5}"/>
              </a:ext>
            </a:extLst>
          </p:cNvPr>
          <p:cNvSpPr>
            <a:spLocks noGrp="1"/>
          </p:cNvSpPr>
          <p:nvPr>
            <p:ph type="dt" sz="half" idx="10"/>
          </p:nvPr>
        </p:nvSpPr>
        <p:spPr/>
        <p:txBody>
          <a:bodyPr/>
          <a:lstStyle/>
          <a:p>
            <a:fld id="{E5AE00F3-7FF9-40FF-B9A0-F6772CAF8C32}" type="datetime1">
              <a:rPr lang="es-PA" smtClean="0"/>
              <a:t>10/05/2020</a:t>
            </a:fld>
            <a:endParaRPr lang="es-PA" dirty="0"/>
          </a:p>
        </p:txBody>
      </p:sp>
      <p:sp>
        <p:nvSpPr>
          <p:cNvPr id="5" name="Marcador de pie de página 4">
            <a:extLst>
              <a:ext uri="{FF2B5EF4-FFF2-40B4-BE49-F238E27FC236}">
                <a16:creationId xmlns:a16="http://schemas.microsoft.com/office/drawing/2014/main" id="{DAAAC045-A889-4282-8C49-873C295E8947}"/>
              </a:ext>
            </a:extLst>
          </p:cNvPr>
          <p:cNvSpPr>
            <a:spLocks noGrp="1"/>
          </p:cNvSpPr>
          <p:nvPr>
            <p:ph type="ftr" sz="quarter" idx="11"/>
          </p:nvPr>
        </p:nvSpPr>
        <p:spPr/>
        <p:txBody>
          <a:bodyPr/>
          <a:lstStyle/>
          <a:p>
            <a:endParaRPr lang="es-PA" dirty="0"/>
          </a:p>
        </p:txBody>
      </p:sp>
      <p:sp>
        <p:nvSpPr>
          <p:cNvPr id="6" name="Marcador de número de diapositiva 5">
            <a:extLst>
              <a:ext uri="{FF2B5EF4-FFF2-40B4-BE49-F238E27FC236}">
                <a16:creationId xmlns:a16="http://schemas.microsoft.com/office/drawing/2014/main" id="{BD83D8A2-0526-4700-8A72-34BF3CECAF0A}"/>
              </a:ext>
            </a:extLst>
          </p:cNvPr>
          <p:cNvSpPr>
            <a:spLocks noGrp="1"/>
          </p:cNvSpPr>
          <p:nvPr>
            <p:ph type="sldNum" sz="quarter" idx="12"/>
          </p:nvPr>
        </p:nvSpPr>
        <p:spPr/>
        <p:txBody>
          <a:bodyPr/>
          <a:lstStyle/>
          <a:p>
            <a:fld id="{6C7D1B19-6236-4BA7-AFD2-943C573A6FD0}" type="slidenum">
              <a:rPr lang="es-PA" smtClean="0"/>
              <a:t>‹Nº›</a:t>
            </a:fld>
            <a:endParaRPr lang="es-PA" dirty="0"/>
          </a:p>
        </p:txBody>
      </p:sp>
    </p:spTree>
    <p:extLst>
      <p:ext uri="{BB962C8B-B14F-4D97-AF65-F5344CB8AC3E}">
        <p14:creationId xmlns:p14="http://schemas.microsoft.com/office/powerpoint/2010/main" val="1572005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normAutofit/>
          </a:bodyPr>
          <a:lstStyle>
            <a:lvl1pPr>
              <a:defRPr sz="3600"/>
            </a:lvl1pPr>
          </a:lstStyle>
          <a:p>
            <a:r>
              <a:rPr lang="es-ES"/>
              <a:t>Haga clic para modificar el estilo de título del patrón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s-ES"/>
              <a:t>Haga clic para modificar el estilo de subtítulo del patrón</a:t>
            </a:r>
            <a:endParaRPr lang="en-US"/>
          </a:p>
        </p:txBody>
      </p:sp>
    </p:spTree>
    <p:extLst>
      <p:ext uri="{BB962C8B-B14F-4D97-AF65-F5344CB8AC3E}">
        <p14:creationId xmlns:p14="http://schemas.microsoft.com/office/powerpoint/2010/main" val="254170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2140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3496741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apositiva de título">
    <p:bg>
      <p:bgRef idx="1001">
        <a:schemeClr val="bg2"/>
      </p:bgRef>
    </p:bg>
    <p:spTree>
      <p:nvGrpSpPr>
        <p:cNvPr id="1" name=""/>
        <p:cNvGrpSpPr/>
        <p:nvPr/>
      </p:nvGrpSpPr>
      <p:grpSpPr>
        <a:xfrm>
          <a:off x="0" y="0"/>
          <a:ext cx="0" cy="0"/>
          <a:chOff x="0" y="0"/>
          <a:chExt cx="0" cy="0"/>
        </a:xfrm>
      </p:grpSpPr>
      <p:sp>
        <p:nvSpPr>
          <p:cNvPr id="7" name="Rectangle 6"/>
          <p:cNvSpPr/>
          <p:nvPr/>
        </p:nvSpPr>
        <p:spPr>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sz="2400" dirty="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sz="2400" dirty="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sz="2400" dirty="0"/>
          </a:p>
        </p:txBody>
      </p:sp>
      <p:sp>
        <p:nvSpPr>
          <p:cNvPr id="9" name="Subtitle 8"/>
          <p:cNvSpPr>
            <a:spLocks noGrp="1"/>
          </p:cNvSpPr>
          <p:nvPr>
            <p:ph type="subTitle" idx="1"/>
          </p:nvPr>
        </p:nvSpPr>
        <p:spPr>
          <a:xfrm>
            <a:off x="3149600" y="6050037"/>
            <a:ext cx="8686800" cy="685800"/>
          </a:xfrm>
        </p:spPr>
        <p:txBody>
          <a:bodyPr anchor="ctr"/>
          <a:lstStyle>
            <a:lvl1pPr marL="0" indent="0" algn="l" eaLnBrk="1" latinLnBrk="0" hangingPunct="1">
              <a:buNone/>
              <a:defRPr kumimoji="0" lang="es-ES" sz="3733">
                <a:solidFill>
                  <a:srgbClr val="FFFFFF"/>
                </a:solidFill>
              </a:defRPr>
            </a:lvl1pPr>
            <a:lvl2pPr marL="609585" indent="0" algn="ctr" eaLnBrk="1" latinLnBrk="0" hangingPunct="1">
              <a:buNone/>
            </a:lvl2pPr>
            <a:lvl3pPr marL="1219170" indent="0" algn="ctr" eaLnBrk="1" latinLnBrk="0" hangingPunct="1">
              <a:buNone/>
            </a:lvl3pPr>
            <a:lvl4pPr marL="1828754" indent="0" algn="ctr" eaLnBrk="1" latinLnBrk="0" hangingPunct="1">
              <a:buNone/>
            </a:lvl4pPr>
            <a:lvl5pPr marL="2438339" indent="0" algn="ctr" eaLnBrk="1" latinLnBrk="0" hangingPunct="1">
              <a:buNone/>
            </a:lvl5pPr>
            <a:lvl6pPr marL="3047924" indent="0" algn="ctr" eaLnBrk="1" latinLnBrk="0" hangingPunct="1">
              <a:buNone/>
            </a:lvl6pPr>
            <a:lvl7pPr marL="3657509" indent="0" algn="ctr" eaLnBrk="1" latinLnBrk="0" hangingPunct="1">
              <a:buNone/>
            </a:lvl7pPr>
            <a:lvl8pPr marL="4267093" indent="0" algn="ctr" eaLnBrk="1" latinLnBrk="0" hangingPunct="1">
              <a:buNone/>
            </a:lvl8pPr>
            <a:lvl9pPr marL="4876678" indent="0" algn="ctr" eaLnBrk="1" latinLnBrk="0" hangingPunct="1">
              <a:buNone/>
            </a:lvl9pPr>
            <a:extLst/>
          </a:lstStyle>
          <a:p>
            <a:pPr eaLnBrk="1" latinLnBrk="0" hangingPunct="1"/>
            <a:r>
              <a:rPr lang="es-ES"/>
              <a:t>Haga clic para modificar el estilo de subtítulo del patrón</a:t>
            </a:r>
            <a:endParaRPr/>
          </a:p>
        </p:txBody>
      </p:sp>
      <p:sp>
        <p:nvSpPr>
          <p:cNvPr id="28" name="Date Placeholder 27"/>
          <p:cNvSpPr>
            <a:spLocks noGrp="1"/>
          </p:cNvSpPr>
          <p:nvPr>
            <p:ph type="dt" sz="half" idx="10"/>
          </p:nvPr>
        </p:nvSpPr>
        <p:spPr>
          <a:xfrm>
            <a:off x="101600" y="6068699"/>
            <a:ext cx="2743200" cy="685800"/>
          </a:xfrm>
        </p:spPr>
        <p:txBody>
          <a:bodyPr>
            <a:noAutofit/>
          </a:bodyPr>
          <a:lstStyle>
            <a:lvl1pPr algn="ctr" eaLnBrk="1" latinLnBrk="0" hangingPunct="1">
              <a:defRPr kumimoji="0" lang="es-ES" sz="2667">
                <a:solidFill>
                  <a:srgbClr val="FFFFFF"/>
                </a:solidFill>
              </a:defRPr>
            </a:lvl1pPr>
            <a:extLst/>
          </a:lstStyle>
          <a:p>
            <a:fld id="{77E1BF25-1901-442E-9962-2BDC93F2C6FD}" type="datetime1">
              <a:rPr lang="es-PA" smtClean="0"/>
              <a:t>10/05/2020</a:t>
            </a:fld>
            <a:endParaRPr lang="es-PA" dirty="0"/>
          </a:p>
        </p:txBody>
      </p:sp>
      <p:sp>
        <p:nvSpPr>
          <p:cNvPr id="17" name="Footer Placeholder 16"/>
          <p:cNvSpPr>
            <a:spLocks noGrp="1"/>
          </p:cNvSpPr>
          <p:nvPr>
            <p:ph type="ftr" sz="quarter" idx="11"/>
          </p:nvPr>
        </p:nvSpPr>
        <p:spPr>
          <a:xfrm>
            <a:off x="2780524" y="236539"/>
            <a:ext cx="7823200" cy="365125"/>
          </a:xfrm>
        </p:spPr>
        <p:txBody>
          <a:bodyPr/>
          <a:lstStyle>
            <a:lvl1pPr algn="r" eaLnBrk="1" latinLnBrk="0" hangingPunct="1">
              <a:defRPr kumimoji="0" lang="es-ES">
                <a:solidFill>
                  <a:schemeClr val="tx2"/>
                </a:solidFill>
              </a:defRPr>
            </a:lvl1pPr>
            <a:extLst/>
          </a:lstStyle>
          <a:p>
            <a:endParaRPr lang="es-PA" dirty="0"/>
          </a:p>
        </p:txBody>
      </p:sp>
      <p:sp>
        <p:nvSpPr>
          <p:cNvPr id="29" name="Slide Number Placeholder 28"/>
          <p:cNvSpPr>
            <a:spLocks noGrp="1"/>
          </p:cNvSpPr>
          <p:nvPr>
            <p:ph type="sldNum" sz="quarter" idx="12"/>
          </p:nvPr>
        </p:nvSpPr>
        <p:spPr>
          <a:xfrm>
            <a:off x="10668000" y="228600"/>
            <a:ext cx="1117600" cy="381000"/>
          </a:xfrm>
        </p:spPr>
        <p:txBody>
          <a:bodyPr/>
          <a:lstStyle>
            <a:lvl1pPr eaLnBrk="1" latinLnBrk="0" hangingPunct="1">
              <a:defRPr kumimoji="0" lang="es-ES">
                <a:solidFill>
                  <a:schemeClr val="tx2"/>
                </a:solidFill>
              </a:defRPr>
            </a:lvl1pPr>
            <a:extLst/>
          </a:lstStyle>
          <a:p>
            <a:fld id="{6C7D1B19-6236-4BA7-AFD2-943C573A6FD0}" type="slidenum">
              <a:rPr lang="es-PA" smtClean="0"/>
              <a:t>‹Nº›</a:t>
            </a:fld>
            <a:endParaRPr lang="es-PA" dirty="0"/>
          </a:p>
        </p:txBody>
      </p:sp>
      <p:sp>
        <p:nvSpPr>
          <p:cNvPr id="12" name="Rectangle 11"/>
          <p:cNvSpPr>
            <a:spLocks noGrp="1"/>
          </p:cNvSpPr>
          <p:nvPr>
            <p:ph type="title"/>
          </p:nvPr>
        </p:nvSpPr>
        <p:spPr>
          <a:xfrm>
            <a:off x="0" y="836712"/>
            <a:ext cx="4320480" cy="3552395"/>
          </a:xfrm>
        </p:spPr>
        <p:txBody>
          <a:bodyPr rtlCol="0" anchor="b">
            <a:noAutofit/>
          </a:bodyPr>
          <a:lstStyle>
            <a:lvl1pPr eaLnBrk="1" latinLnBrk="0" hangingPunct="1">
              <a:defRPr kumimoji="0" lang="es-ES" sz="4267" cap="all" baseline="0">
                <a:solidFill>
                  <a:schemeClr val="accent2"/>
                </a:solidFill>
              </a:defRPr>
            </a:lvl1pPr>
            <a:extLst/>
          </a:lstStyle>
          <a:p>
            <a:pPr eaLnBrk="1" latinLnBrk="0" hangingPunct="1"/>
            <a:r>
              <a:rPr lang="es-ES"/>
              <a:t>Haga clic para modificar el estilo de título del patrón</a:t>
            </a:r>
            <a:endParaRPr/>
          </a:p>
        </p:txBody>
      </p:sp>
      <p:pic>
        <p:nvPicPr>
          <p:cNvPr id="14" name="13 Imagen" descr="Presentacioìn-Intelcom-(2).jpg"/>
          <p:cNvPicPr>
            <a:picLocks noChangeAspect="1"/>
          </p:cNvPicPr>
          <p:nvPr/>
        </p:nvPicPr>
        <p:blipFill>
          <a:blip r:embed="rId2" cstate="print"/>
          <a:stretch>
            <a:fillRect/>
          </a:stretch>
        </p:blipFill>
        <p:spPr>
          <a:xfrm>
            <a:off x="4399746" y="0"/>
            <a:ext cx="7792255" cy="6021288"/>
          </a:xfrm>
          <a:prstGeom prst="rect">
            <a:avLst/>
          </a:prstGeom>
        </p:spPr>
      </p:pic>
    </p:spTree>
    <p:extLst>
      <p:ext uri="{BB962C8B-B14F-4D97-AF65-F5344CB8AC3E}">
        <p14:creationId xmlns:p14="http://schemas.microsoft.com/office/powerpoint/2010/main" val="400532368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a:xfrm>
            <a:off x="914400" y="1452421"/>
            <a:ext cx="10363200" cy="46275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10"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3256421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numCol="2" spcCol="205735">
            <a:normAutofit/>
          </a:bodyPr>
          <a:lstStyle>
            <a:lvl1pPr marL="0" indent="0">
              <a:spcBef>
                <a:spcPts val="1200"/>
              </a:spcBef>
              <a:buNone/>
              <a:defRPr sz="1600"/>
            </a:lvl1pPr>
            <a:lvl2pPr marL="228584" indent="-228584">
              <a:spcBef>
                <a:spcPts val="1200"/>
              </a:spcBef>
              <a:buFont typeface="Arial" panose="020B0604020202020204" pitchFamily="34" charset="0"/>
              <a:buChar char="•"/>
              <a:defRPr sz="1600"/>
            </a:lvl2pPr>
            <a:lvl3pPr marL="476215" indent="-247632">
              <a:spcBef>
                <a:spcPts val="1200"/>
              </a:spcBef>
              <a:buFont typeface="Open Sans Light" panose="020B0306030504020204" pitchFamily="34" charset="0"/>
              <a:buChar char="–"/>
              <a:defRPr sz="1600"/>
            </a:lvl3pPr>
            <a:lvl4pPr marL="685750" indent="-228584">
              <a:spcBef>
                <a:spcPts val="1200"/>
              </a:spcBef>
              <a:buFont typeface="Arial" panose="020B0604020202020204" pitchFamily="34" charset="0"/>
              <a:buChar char="•"/>
              <a:defRPr sz="1600"/>
            </a:lvl4pPr>
            <a:lvl5pPr marL="914332" indent="-228584">
              <a:spcBef>
                <a:spcPts val="1200"/>
              </a:spcBef>
              <a:buFont typeface="Open Sans Light" panose="020B0306030504020204" pitchFamily="34" charset="0"/>
              <a:buChar char="–"/>
              <a:defRPr sz="16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2702051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a:xfrm>
            <a:off x="914400" y="1452421"/>
            <a:ext cx="10363200" cy="4627563"/>
          </a:xfrm>
        </p:spPr>
        <p:txBody>
          <a:bodyPr numCol="2" spcCol="205735">
            <a:normAutofit/>
          </a:bodyPr>
          <a:lstStyle>
            <a:lvl1pPr marL="0" indent="0">
              <a:spcBef>
                <a:spcPts val="1200"/>
              </a:spcBef>
              <a:buNone/>
              <a:defRPr sz="1600"/>
            </a:lvl1pPr>
            <a:lvl2pPr marL="228584" indent="-228584">
              <a:spcBef>
                <a:spcPts val="1200"/>
              </a:spcBef>
              <a:buFont typeface="Arial" panose="020B0604020202020204" pitchFamily="34" charset="0"/>
              <a:buChar char="•"/>
              <a:defRPr sz="1600"/>
            </a:lvl2pPr>
            <a:lvl3pPr marL="457167" indent="-228584">
              <a:spcBef>
                <a:spcPts val="1200"/>
              </a:spcBef>
              <a:buFont typeface="Open Sans Light" panose="020B0306030504020204" pitchFamily="34" charset="0"/>
              <a:buChar char="–"/>
              <a:defRPr sz="1600"/>
            </a:lvl3pPr>
            <a:lvl4pPr marL="685750" indent="-228584">
              <a:spcBef>
                <a:spcPts val="1200"/>
              </a:spcBef>
              <a:buFont typeface="Arial" panose="020B0604020202020204" pitchFamily="34" charset="0"/>
              <a:buChar char="•"/>
              <a:defRPr sz="1600"/>
            </a:lvl4pPr>
            <a:lvl5pPr marL="914332" indent="-228584">
              <a:spcBef>
                <a:spcPts val="1200"/>
              </a:spcBef>
              <a:buFont typeface="Open Sans Light" panose="020B0306030504020204" pitchFamily="34" charset="0"/>
              <a:buChar char="–"/>
              <a:defRPr sz="16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10"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470304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914400" y="1452421"/>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0" y="1452421"/>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Text Placeholder 4"/>
          <p:cNvSpPr>
            <a:spLocks noGrp="1"/>
          </p:cNvSpPr>
          <p:nvPr>
            <p:ph type="body" sz="quarter" idx="10"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14004451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914400" y="1219201"/>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0" y="1219201"/>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3438472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914400" y="911423"/>
            <a:ext cx="5082117" cy="615553"/>
          </a:xfrm>
        </p:spPr>
        <p:txBody>
          <a:bodyPr wrap="square" anchor="b">
            <a:spAutoFit/>
          </a:bodyPr>
          <a:lstStyle>
            <a:lvl1pPr marL="0" indent="0">
              <a:spcBef>
                <a:spcPts val="0"/>
              </a:spcBef>
              <a:buNone/>
              <a:defRPr sz="2000" b="1"/>
            </a:lvl1pPr>
            <a:lvl2pPr marL="609555" indent="0">
              <a:buNone/>
              <a:defRPr sz="2667" b="1"/>
            </a:lvl2pPr>
            <a:lvl3pPr marL="1219110" indent="0">
              <a:buNone/>
              <a:defRPr sz="2400" b="1"/>
            </a:lvl3pPr>
            <a:lvl4pPr marL="1828664" indent="0">
              <a:buNone/>
              <a:defRPr sz="2133" b="1"/>
            </a:lvl4pPr>
            <a:lvl5pPr marL="2438218" indent="0">
              <a:buNone/>
              <a:defRPr sz="2133" b="1"/>
            </a:lvl5pPr>
            <a:lvl6pPr marL="3047772" indent="0">
              <a:buNone/>
              <a:defRPr sz="2133" b="1"/>
            </a:lvl6pPr>
            <a:lvl7pPr marL="3657327" indent="0">
              <a:buNone/>
              <a:defRPr sz="2133" b="1"/>
            </a:lvl7pPr>
            <a:lvl8pPr marL="4266880" indent="0">
              <a:buNone/>
              <a:defRPr sz="2133" b="1"/>
            </a:lvl8pPr>
            <a:lvl9pPr marL="4876435" indent="0">
              <a:buNone/>
              <a:defRPr sz="2133" b="1"/>
            </a:lvl9pPr>
          </a:lstStyle>
          <a:p>
            <a:pPr lvl="0"/>
            <a:r>
              <a:rPr lang="es-ES"/>
              <a:t>Haga clic para modificar los estilos de texto del patrón</a:t>
            </a:r>
          </a:p>
        </p:txBody>
      </p:sp>
      <p:sp>
        <p:nvSpPr>
          <p:cNvPr id="4" name="Content Placeholder 3"/>
          <p:cNvSpPr>
            <a:spLocks noGrp="1"/>
          </p:cNvSpPr>
          <p:nvPr>
            <p:ph sz="half" idx="2"/>
          </p:nvPr>
        </p:nvSpPr>
        <p:spPr>
          <a:xfrm>
            <a:off x="914400" y="1560285"/>
            <a:ext cx="5082117" cy="4565877"/>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193369" y="911423"/>
            <a:ext cx="5084232" cy="615553"/>
          </a:xfrm>
        </p:spPr>
        <p:txBody>
          <a:bodyPr wrap="square" anchor="b">
            <a:spAutoFit/>
          </a:bodyPr>
          <a:lstStyle>
            <a:lvl1pPr marL="0" indent="0">
              <a:spcBef>
                <a:spcPts val="0"/>
              </a:spcBef>
              <a:buNone/>
              <a:defRPr sz="2000" b="1"/>
            </a:lvl1pPr>
            <a:lvl2pPr marL="609555" indent="0">
              <a:buNone/>
              <a:defRPr sz="2667" b="1"/>
            </a:lvl2pPr>
            <a:lvl3pPr marL="1219110" indent="0">
              <a:buNone/>
              <a:defRPr sz="2400" b="1"/>
            </a:lvl3pPr>
            <a:lvl4pPr marL="1828664" indent="0">
              <a:buNone/>
              <a:defRPr sz="2133" b="1"/>
            </a:lvl4pPr>
            <a:lvl5pPr marL="2438218" indent="0">
              <a:buNone/>
              <a:defRPr sz="2133" b="1"/>
            </a:lvl5pPr>
            <a:lvl6pPr marL="3047772" indent="0">
              <a:buNone/>
              <a:defRPr sz="2133" b="1"/>
            </a:lvl6pPr>
            <a:lvl7pPr marL="3657327" indent="0">
              <a:buNone/>
              <a:defRPr sz="2133" b="1"/>
            </a:lvl7pPr>
            <a:lvl8pPr marL="4266880" indent="0">
              <a:buNone/>
              <a:defRPr sz="2133" b="1"/>
            </a:lvl8pPr>
            <a:lvl9pPr marL="4876435" indent="0">
              <a:buNone/>
              <a:defRPr sz="2133" b="1"/>
            </a:lvl9pPr>
          </a:lstStyle>
          <a:p>
            <a:pPr lvl="0"/>
            <a:r>
              <a:rPr lang="es-ES"/>
              <a:t>Haga clic para modificar los estilos de texto del patrón</a:t>
            </a:r>
          </a:p>
        </p:txBody>
      </p:sp>
      <p:sp>
        <p:nvSpPr>
          <p:cNvPr id="6" name="Content Placeholder 5"/>
          <p:cNvSpPr>
            <a:spLocks noGrp="1"/>
          </p:cNvSpPr>
          <p:nvPr>
            <p:ph sz="quarter" idx="4"/>
          </p:nvPr>
        </p:nvSpPr>
        <p:spPr>
          <a:xfrm>
            <a:off x="6193369" y="1560285"/>
            <a:ext cx="5084232" cy="4565877"/>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3288953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914400" y="1154507"/>
            <a:ext cx="5082117" cy="615553"/>
          </a:xfrm>
        </p:spPr>
        <p:txBody>
          <a:bodyPr wrap="square" anchor="b">
            <a:spAutoFit/>
          </a:bodyPr>
          <a:lstStyle>
            <a:lvl1pPr marL="0" indent="0">
              <a:spcBef>
                <a:spcPts val="0"/>
              </a:spcBef>
              <a:buNone/>
              <a:defRPr sz="2000" b="1"/>
            </a:lvl1pPr>
            <a:lvl2pPr marL="609555" indent="0">
              <a:buNone/>
              <a:defRPr sz="2667" b="1"/>
            </a:lvl2pPr>
            <a:lvl3pPr marL="1219110" indent="0">
              <a:buNone/>
              <a:defRPr sz="2400" b="1"/>
            </a:lvl3pPr>
            <a:lvl4pPr marL="1828664" indent="0">
              <a:buNone/>
              <a:defRPr sz="2133" b="1"/>
            </a:lvl4pPr>
            <a:lvl5pPr marL="2438218" indent="0">
              <a:buNone/>
              <a:defRPr sz="2133" b="1"/>
            </a:lvl5pPr>
            <a:lvl6pPr marL="3047772" indent="0">
              <a:buNone/>
              <a:defRPr sz="2133" b="1"/>
            </a:lvl6pPr>
            <a:lvl7pPr marL="3657327" indent="0">
              <a:buNone/>
              <a:defRPr sz="2133" b="1"/>
            </a:lvl7pPr>
            <a:lvl8pPr marL="4266880" indent="0">
              <a:buNone/>
              <a:defRPr sz="2133" b="1"/>
            </a:lvl8pPr>
            <a:lvl9pPr marL="4876435" indent="0">
              <a:buNone/>
              <a:defRPr sz="2133" b="1"/>
            </a:lvl9pPr>
          </a:lstStyle>
          <a:p>
            <a:pPr lvl="0"/>
            <a:r>
              <a:rPr lang="es-ES"/>
              <a:t>Haga clic para modificar los estilos de texto del patrón</a:t>
            </a:r>
          </a:p>
        </p:txBody>
      </p:sp>
      <p:sp>
        <p:nvSpPr>
          <p:cNvPr id="4" name="Content Placeholder 3"/>
          <p:cNvSpPr>
            <a:spLocks noGrp="1"/>
          </p:cNvSpPr>
          <p:nvPr>
            <p:ph sz="half" idx="2"/>
          </p:nvPr>
        </p:nvSpPr>
        <p:spPr>
          <a:xfrm>
            <a:off x="914400" y="1803373"/>
            <a:ext cx="5082117" cy="4368831"/>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193369" y="1154507"/>
            <a:ext cx="5084232" cy="615553"/>
          </a:xfrm>
        </p:spPr>
        <p:txBody>
          <a:bodyPr wrap="square" anchor="b">
            <a:spAutoFit/>
          </a:bodyPr>
          <a:lstStyle>
            <a:lvl1pPr marL="0" indent="0">
              <a:spcBef>
                <a:spcPts val="0"/>
              </a:spcBef>
              <a:buNone/>
              <a:defRPr sz="2000" b="1"/>
            </a:lvl1pPr>
            <a:lvl2pPr marL="609555" indent="0">
              <a:buNone/>
              <a:defRPr sz="2667" b="1"/>
            </a:lvl2pPr>
            <a:lvl3pPr marL="1219110" indent="0">
              <a:buNone/>
              <a:defRPr sz="2400" b="1"/>
            </a:lvl3pPr>
            <a:lvl4pPr marL="1828664" indent="0">
              <a:buNone/>
              <a:defRPr sz="2133" b="1"/>
            </a:lvl4pPr>
            <a:lvl5pPr marL="2438218" indent="0">
              <a:buNone/>
              <a:defRPr sz="2133" b="1"/>
            </a:lvl5pPr>
            <a:lvl6pPr marL="3047772" indent="0">
              <a:buNone/>
              <a:defRPr sz="2133" b="1"/>
            </a:lvl6pPr>
            <a:lvl7pPr marL="3657327" indent="0">
              <a:buNone/>
              <a:defRPr sz="2133" b="1"/>
            </a:lvl7pPr>
            <a:lvl8pPr marL="4266880" indent="0">
              <a:buNone/>
              <a:defRPr sz="2133" b="1"/>
            </a:lvl8pPr>
            <a:lvl9pPr marL="4876435" indent="0">
              <a:buNone/>
              <a:defRPr sz="2133" b="1"/>
            </a:lvl9pPr>
          </a:lstStyle>
          <a:p>
            <a:pPr lvl="0"/>
            <a:r>
              <a:rPr lang="es-ES"/>
              <a:t>Haga clic para modificar los estilos de texto del patrón</a:t>
            </a:r>
          </a:p>
        </p:txBody>
      </p:sp>
      <p:sp>
        <p:nvSpPr>
          <p:cNvPr id="6" name="Content Placeholder 5"/>
          <p:cNvSpPr>
            <a:spLocks noGrp="1"/>
          </p:cNvSpPr>
          <p:nvPr>
            <p:ph sz="quarter" idx="4"/>
          </p:nvPr>
        </p:nvSpPr>
        <p:spPr>
          <a:xfrm>
            <a:off x="6193369" y="1803373"/>
            <a:ext cx="5084232" cy="4368831"/>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Text Placeholder 4"/>
          <p:cNvSpPr>
            <a:spLocks noGrp="1"/>
          </p:cNvSpPr>
          <p:nvPr>
            <p:ph type="body" sz="quarter" idx="10"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11897330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2354215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Text Placeholder 4"/>
          <p:cNvSpPr>
            <a:spLocks noGrp="1"/>
          </p:cNvSpPr>
          <p:nvPr>
            <p:ph type="body" sz="quarter" idx="10"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5176022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634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31371" y="836712"/>
            <a:ext cx="10871200" cy="669045"/>
          </a:xfrm>
        </p:spPr>
        <p:txBody>
          <a:bodyPr>
            <a:noAutofit/>
          </a:bodyPr>
          <a:lstStyle>
            <a:lvl1pPr>
              <a:defRPr sz="3733">
                <a:solidFill>
                  <a:schemeClr val="tx1"/>
                </a:solidFill>
              </a:defRPr>
            </a:lvl1pPr>
            <a:extLst/>
          </a:lstStyle>
          <a:p>
            <a:pPr eaLnBrk="1" latinLnBrk="0" hangingPunct="1"/>
            <a:r>
              <a:rPr lang="es-ES"/>
              <a:t>Haga clic para modificar el estilo de título del patrón</a:t>
            </a:r>
            <a:endParaRPr/>
          </a:p>
        </p:txBody>
      </p:sp>
      <p:sp>
        <p:nvSpPr>
          <p:cNvPr id="3" name="Date Placeholder 2"/>
          <p:cNvSpPr>
            <a:spLocks noGrp="1"/>
          </p:cNvSpPr>
          <p:nvPr>
            <p:ph type="dt" sz="half" idx="10"/>
          </p:nvPr>
        </p:nvSpPr>
        <p:spPr/>
        <p:txBody>
          <a:bodyPr/>
          <a:lstStyle/>
          <a:p>
            <a:fld id="{AA418E65-A223-4436-9D37-7913D9C02D9B}" type="datetime1">
              <a:rPr lang="es-PA" smtClean="0"/>
              <a:t>10/05/2020</a:t>
            </a:fld>
            <a:endParaRPr lang="es-PA" dirty="0"/>
          </a:p>
        </p:txBody>
      </p:sp>
      <p:sp>
        <p:nvSpPr>
          <p:cNvPr id="4" name="Footer Placeholder 3"/>
          <p:cNvSpPr>
            <a:spLocks noGrp="1"/>
          </p:cNvSpPr>
          <p:nvPr>
            <p:ph type="ftr" sz="quarter" idx="11"/>
          </p:nvPr>
        </p:nvSpPr>
        <p:spPr/>
        <p:txBody>
          <a:bodyPr/>
          <a:lstStyle/>
          <a:p>
            <a:endParaRPr lang="es-PA" dirty="0"/>
          </a:p>
        </p:txBody>
      </p:sp>
      <p:sp>
        <p:nvSpPr>
          <p:cNvPr id="5" name="Slide Number Placeholder 4"/>
          <p:cNvSpPr>
            <a:spLocks noGrp="1"/>
          </p:cNvSpPr>
          <p:nvPr>
            <p:ph type="sldNum" sz="quarter" idx="12"/>
          </p:nvPr>
        </p:nvSpPr>
        <p:spPr/>
        <p:txBody>
          <a:bodyPr/>
          <a:lstStyle>
            <a:lvl1pPr eaLnBrk="1" latinLnBrk="0" hangingPunct="1">
              <a:defRPr kumimoji="0" lang="es-ES">
                <a:solidFill>
                  <a:srgbClr val="FFFFFF"/>
                </a:solidFill>
              </a:defRPr>
            </a:lvl1pPr>
            <a:extLst/>
          </a:lstStyle>
          <a:p>
            <a:fld id="{6C7D1B19-6236-4BA7-AFD2-943C573A6FD0}" type="slidenum">
              <a:rPr lang="es-PA" smtClean="0"/>
              <a:t>‹Nº›</a:t>
            </a:fld>
            <a:endParaRPr lang="es-PA" dirty="0"/>
          </a:p>
        </p:txBody>
      </p:sp>
    </p:spTree>
    <p:extLst>
      <p:ext uri="{BB962C8B-B14F-4D97-AF65-F5344CB8AC3E}">
        <p14:creationId xmlns:p14="http://schemas.microsoft.com/office/powerpoint/2010/main" val="669710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7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063240" cy="3438144"/>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7" name="Picture Placeholder 3"/>
          <p:cNvSpPr>
            <a:spLocks noGrp="1"/>
          </p:cNvSpPr>
          <p:nvPr>
            <p:ph type="pic" sz="quarter" idx="11"/>
          </p:nvPr>
        </p:nvSpPr>
        <p:spPr>
          <a:xfrm>
            <a:off x="3049016" y="0"/>
            <a:ext cx="3063240" cy="3438144"/>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12" name="Picture Placeholder 3"/>
          <p:cNvSpPr>
            <a:spLocks noGrp="1"/>
          </p:cNvSpPr>
          <p:nvPr>
            <p:ph type="pic" sz="quarter" idx="12"/>
          </p:nvPr>
        </p:nvSpPr>
        <p:spPr>
          <a:xfrm>
            <a:off x="6098032" y="0"/>
            <a:ext cx="3063240" cy="3438144"/>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13" name="Picture Placeholder 3"/>
          <p:cNvSpPr>
            <a:spLocks noGrp="1"/>
          </p:cNvSpPr>
          <p:nvPr>
            <p:ph type="pic" sz="quarter" idx="13"/>
          </p:nvPr>
        </p:nvSpPr>
        <p:spPr>
          <a:xfrm>
            <a:off x="9147048" y="0"/>
            <a:ext cx="3063240" cy="3438144"/>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15" name="Picture Placeholder 3"/>
          <p:cNvSpPr>
            <a:spLocks noGrp="1"/>
          </p:cNvSpPr>
          <p:nvPr>
            <p:ph type="pic" sz="quarter" idx="15"/>
          </p:nvPr>
        </p:nvSpPr>
        <p:spPr>
          <a:xfrm>
            <a:off x="0" y="3419856"/>
            <a:ext cx="3063240" cy="3438144"/>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16" name="Picture Placeholder 3"/>
          <p:cNvSpPr>
            <a:spLocks noGrp="1"/>
          </p:cNvSpPr>
          <p:nvPr>
            <p:ph type="pic" sz="quarter" idx="16"/>
          </p:nvPr>
        </p:nvSpPr>
        <p:spPr>
          <a:xfrm>
            <a:off x="3049016" y="3419856"/>
            <a:ext cx="3063240" cy="3438144"/>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17" name="Picture Placeholder 3"/>
          <p:cNvSpPr>
            <a:spLocks noGrp="1"/>
          </p:cNvSpPr>
          <p:nvPr>
            <p:ph type="pic" sz="quarter" idx="17"/>
          </p:nvPr>
        </p:nvSpPr>
        <p:spPr>
          <a:xfrm>
            <a:off x="6098032" y="3419856"/>
            <a:ext cx="3063240" cy="3438144"/>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18" name="Picture Placeholder 3"/>
          <p:cNvSpPr>
            <a:spLocks noGrp="1"/>
          </p:cNvSpPr>
          <p:nvPr>
            <p:ph type="pic" sz="quarter" idx="18"/>
          </p:nvPr>
        </p:nvSpPr>
        <p:spPr>
          <a:xfrm>
            <a:off x="9147048" y="3419856"/>
            <a:ext cx="3063240" cy="3438144"/>
          </a:xfrm>
        </p:spPr>
        <p:txBody>
          <a:bodyPr lIns="137156" tIns="68579" rIns="137156" bIns="68579"/>
          <a:lstStyle>
            <a:lvl1pPr marL="0" indent="0">
              <a:buFontTx/>
              <a:buNone/>
              <a:defRPr/>
            </a:lvl1pPr>
          </a:lstStyle>
          <a:p>
            <a:r>
              <a:rPr lang="es-ES" dirty="0"/>
              <a:t>Haga clic en el icono para agregar una imagen</a:t>
            </a:r>
            <a:endParaRPr lang="en-US" dirty="0"/>
          </a:p>
        </p:txBody>
      </p:sp>
    </p:spTree>
    <p:extLst>
      <p:ext uri="{BB962C8B-B14F-4D97-AF65-F5344CB8AC3E}">
        <p14:creationId xmlns:p14="http://schemas.microsoft.com/office/powerpoint/2010/main" val="37536436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8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441448" cy="2295144"/>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7" name="Picture Placeholder 3"/>
          <p:cNvSpPr>
            <a:spLocks noGrp="1"/>
          </p:cNvSpPr>
          <p:nvPr>
            <p:ph type="pic" sz="quarter" idx="11"/>
          </p:nvPr>
        </p:nvSpPr>
        <p:spPr>
          <a:xfrm>
            <a:off x="2437639" y="0"/>
            <a:ext cx="2441448" cy="2295144"/>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12" name="Picture Placeholder 3"/>
          <p:cNvSpPr>
            <a:spLocks noGrp="1"/>
          </p:cNvSpPr>
          <p:nvPr>
            <p:ph type="pic" sz="quarter" idx="12"/>
          </p:nvPr>
        </p:nvSpPr>
        <p:spPr>
          <a:xfrm>
            <a:off x="4875276" y="0"/>
            <a:ext cx="2441448" cy="2295144"/>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13" name="Picture Placeholder 3"/>
          <p:cNvSpPr>
            <a:spLocks noGrp="1"/>
          </p:cNvSpPr>
          <p:nvPr>
            <p:ph type="pic" sz="quarter" idx="13"/>
          </p:nvPr>
        </p:nvSpPr>
        <p:spPr>
          <a:xfrm>
            <a:off x="7312915" y="0"/>
            <a:ext cx="2441448" cy="2295144"/>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14" name="Picture Placeholder 3"/>
          <p:cNvSpPr>
            <a:spLocks noGrp="1"/>
          </p:cNvSpPr>
          <p:nvPr>
            <p:ph type="pic" sz="quarter" idx="14"/>
          </p:nvPr>
        </p:nvSpPr>
        <p:spPr>
          <a:xfrm>
            <a:off x="9750552" y="0"/>
            <a:ext cx="2441448" cy="2295144"/>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15" name="Picture Placeholder 3"/>
          <p:cNvSpPr>
            <a:spLocks noGrp="1"/>
          </p:cNvSpPr>
          <p:nvPr>
            <p:ph type="pic" sz="quarter" idx="15"/>
          </p:nvPr>
        </p:nvSpPr>
        <p:spPr>
          <a:xfrm>
            <a:off x="0" y="2281428"/>
            <a:ext cx="2441448" cy="2295144"/>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16" name="Picture Placeholder 3"/>
          <p:cNvSpPr>
            <a:spLocks noGrp="1"/>
          </p:cNvSpPr>
          <p:nvPr>
            <p:ph type="pic" sz="quarter" idx="16"/>
          </p:nvPr>
        </p:nvSpPr>
        <p:spPr>
          <a:xfrm>
            <a:off x="2437639" y="2281428"/>
            <a:ext cx="2441448" cy="2295144"/>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17" name="Picture Placeholder 3"/>
          <p:cNvSpPr>
            <a:spLocks noGrp="1"/>
          </p:cNvSpPr>
          <p:nvPr>
            <p:ph type="pic" sz="quarter" idx="17"/>
          </p:nvPr>
        </p:nvSpPr>
        <p:spPr>
          <a:xfrm>
            <a:off x="4875276" y="2281428"/>
            <a:ext cx="2441448" cy="2295144"/>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18" name="Picture Placeholder 3"/>
          <p:cNvSpPr>
            <a:spLocks noGrp="1"/>
          </p:cNvSpPr>
          <p:nvPr>
            <p:ph type="pic" sz="quarter" idx="18"/>
          </p:nvPr>
        </p:nvSpPr>
        <p:spPr>
          <a:xfrm>
            <a:off x="7312915" y="2281428"/>
            <a:ext cx="2441448" cy="2295144"/>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19" name="Picture Placeholder 3"/>
          <p:cNvSpPr>
            <a:spLocks noGrp="1"/>
          </p:cNvSpPr>
          <p:nvPr>
            <p:ph type="pic" sz="quarter" idx="19"/>
          </p:nvPr>
        </p:nvSpPr>
        <p:spPr>
          <a:xfrm>
            <a:off x="9750552" y="2281428"/>
            <a:ext cx="2441448" cy="2295144"/>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20" name="Picture Placeholder 3"/>
          <p:cNvSpPr>
            <a:spLocks noGrp="1"/>
          </p:cNvSpPr>
          <p:nvPr>
            <p:ph type="pic" sz="quarter" idx="20"/>
          </p:nvPr>
        </p:nvSpPr>
        <p:spPr>
          <a:xfrm>
            <a:off x="0" y="4562856"/>
            <a:ext cx="2441448" cy="2295144"/>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21" name="Picture Placeholder 3"/>
          <p:cNvSpPr>
            <a:spLocks noGrp="1"/>
          </p:cNvSpPr>
          <p:nvPr>
            <p:ph type="pic" sz="quarter" idx="21"/>
          </p:nvPr>
        </p:nvSpPr>
        <p:spPr>
          <a:xfrm>
            <a:off x="2446781" y="4562856"/>
            <a:ext cx="2441448" cy="2295144"/>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22" name="Picture Placeholder 3"/>
          <p:cNvSpPr>
            <a:spLocks noGrp="1"/>
          </p:cNvSpPr>
          <p:nvPr>
            <p:ph type="pic" sz="quarter" idx="22"/>
          </p:nvPr>
        </p:nvSpPr>
        <p:spPr>
          <a:xfrm>
            <a:off x="4884420" y="4562856"/>
            <a:ext cx="2441448" cy="2295144"/>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23" name="Picture Placeholder 3"/>
          <p:cNvSpPr>
            <a:spLocks noGrp="1"/>
          </p:cNvSpPr>
          <p:nvPr>
            <p:ph type="pic" sz="quarter" idx="23"/>
          </p:nvPr>
        </p:nvSpPr>
        <p:spPr>
          <a:xfrm>
            <a:off x="7322059" y="4562856"/>
            <a:ext cx="2441448" cy="2295144"/>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24" name="Picture Placeholder 3"/>
          <p:cNvSpPr>
            <a:spLocks noGrp="1"/>
          </p:cNvSpPr>
          <p:nvPr>
            <p:ph type="pic" sz="quarter" idx="24"/>
          </p:nvPr>
        </p:nvSpPr>
        <p:spPr>
          <a:xfrm>
            <a:off x="9750552" y="4562856"/>
            <a:ext cx="2441448" cy="2295144"/>
          </a:xfrm>
        </p:spPr>
        <p:txBody>
          <a:bodyPr lIns="137156" tIns="68579" rIns="137156" bIns="68579"/>
          <a:lstStyle>
            <a:lvl1pPr marL="0" indent="0">
              <a:buFontTx/>
              <a:buNone/>
              <a:defRPr/>
            </a:lvl1pPr>
          </a:lstStyle>
          <a:p>
            <a:r>
              <a:rPr lang="es-ES" dirty="0"/>
              <a:t>Haga clic en el icono para agregar una imagen</a:t>
            </a:r>
            <a:endParaRPr lang="en-US" dirty="0"/>
          </a:p>
        </p:txBody>
      </p:sp>
    </p:spTree>
    <p:extLst>
      <p:ext uri="{BB962C8B-B14F-4D97-AF65-F5344CB8AC3E}">
        <p14:creationId xmlns:p14="http://schemas.microsoft.com/office/powerpoint/2010/main" val="3029271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9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048256" cy="1728216"/>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7" name="Picture Placeholder 3"/>
          <p:cNvSpPr>
            <a:spLocks noGrp="1"/>
          </p:cNvSpPr>
          <p:nvPr>
            <p:ph type="pic" sz="quarter" idx="11"/>
          </p:nvPr>
        </p:nvSpPr>
        <p:spPr>
          <a:xfrm>
            <a:off x="2028749" y="0"/>
            <a:ext cx="2048256" cy="1728216"/>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12" name="Picture Placeholder 3"/>
          <p:cNvSpPr>
            <a:spLocks noGrp="1"/>
          </p:cNvSpPr>
          <p:nvPr>
            <p:ph type="pic" sz="quarter" idx="12"/>
          </p:nvPr>
        </p:nvSpPr>
        <p:spPr>
          <a:xfrm>
            <a:off x="4057499" y="0"/>
            <a:ext cx="2048256" cy="1728216"/>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13" name="Picture Placeholder 3"/>
          <p:cNvSpPr>
            <a:spLocks noGrp="1"/>
          </p:cNvSpPr>
          <p:nvPr>
            <p:ph type="pic" sz="quarter" idx="13"/>
          </p:nvPr>
        </p:nvSpPr>
        <p:spPr>
          <a:xfrm>
            <a:off x="6086247" y="0"/>
            <a:ext cx="2048256" cy="1728216"/>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14" name="Picture Placeholder 3"/>
          <p:cNvSpPr>
            <a:spLocks noGrp="1"/>
          </p:cNvSpPr>
          <p:nvPr>
            <p:ph type="pic" sz="quarter" idx="14"/>
          </p:nvPr>
        </p:nvSpPr>
        <p:spPr>
          <a:xfrm>
            <a:off x="10143744" y="0"/>
            <a:ext cx="2048256" cy="1728216"/>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25" name="Picture Placeholder 3"/>
          <p:cNvSpPr>
            <a:spLocks noGrp="1"/>
          </p:cNvSpPr>
          <p:nvPr>
            <p:ph type="pic" sz="quarter" idx="25"/>
          </p:nvPr>
        </p:nvSpPr>
        <p:spPr>
          <a:xfrm>
            <a:off x="8114996" y="0"/>
            <a:ext cx="2048256" cy="1728216"/>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28" name="Picture Placeholder 3"/>
          <p:cNvSpPr>
            <a:spLocks noGrp="1"/>
          </p:cNvSpPr>
          <p:nvPr>
            <p:ph type="pic" sz="quarter" idx="26"/>
          </p:nvPr>
        </p:nvSpPr>
        <p:spPr>
          <a:xfrm>
            <a:off x="0" y="1709928"/>
            <a:ext cx="2048256" cy="1728216"/>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29" name="Picture Placeholder 3"/>
          <p:cNvSpPr>
            <a:spLocks noGrp="1"/>
          </p:cNvSpPr>
          <p:nvPr>
            <p:ph type="pic" sz="quarter" idx="27"/>
          </p:nvPr>
        </p:nvSpPr>
        <p:spPr>
          <a:xfrm>
            <a:off x="2028749" y="1709928"/>
            <a:ext cx="2048256" cy="1728216"/>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30" name="Picture Placeholder 3"/>
          <p:cNvSpPr>
            <a:spLocks noGrp="1"/>
          </p:cNvSpPr>
          <p:nvPr>
            <p:ph type="pic" sz="quarter" idx="28"/>
          </p:nvPr>
        </p:nvSpPr>
        <p:spPr>
          <a:xfrm>
            <a:off x="4057499" y="1709928"/>
            <a:ext cx="2048256" cy="1728216"/>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31" name="Picture Placeholder 3"/>
          <p:cNvSpPr>
            <a:spLocks noGrp="1"/>
          </p:cNvSpPr>
          <p:nvPr>
            <p:ph type="pic" sz="quarter" idx="29"/>
          </p:nvPr>
        </p:nvSpPr>
        <p:spPr>
          <a:xfrm>
            <a:off x="6086247" y="1709928"/>
            <a:ext cx="2048256" cy="1728216"/>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32" name="Picture Placeholder 3"/>
          <p:cNvSpPr>
            <a:spLocks noGrp="1"/>
          </p:cNvSpPr>
          <p:nvPr>
            <p:ph type="pic" sz="quarter" idx="30"/>
          </p:nvPr>
        </p:nvSpPr>
        <p:spPr>
          <a:xfrm>
            <a:off x="10143744" y="1709928"/>
            <a:ext cx="2048256" cy="1728216"/>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33" name="Picture Placeholder 3"/>
          <p:cNvSpPr>
            <a:spLocks noGrp="1"/>
          </p:cNvSpPr>
          <p:nvPr>
            <p:ph type="pic" sz="quarter" idx="31"/>
          </p:nvPr>
        </p:nvSpPr>
        <p:spPr>
          <a:xfrm>
            <a:off x="8114996" y="1709928"/>
            <a:ext cx="2048256" cy="1728216"/>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34" name="Picture Placeholder 3"/>
          <p:cNvSpPr>
            <a:spLocks noGrp="1"/>
          </p:cNvSpPr>
          <p:nvPr>
            <p:ph type="pic" sz="quarter" idx="32"/>
          </p:nvPr>
        </p:nvSpPr>
        <p:spPr>
          <a:xfrm>
            <a:off x="0" y="3419856"/>
            <a:ext cx="2048256" cy="1728216"/>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35" name="Picture Placeholder 3"/>
          <p:cNvSpPr>
            <a:spLocks noGrp="1"/>
          </p:cNvSpPr>
          <p:nvPr>
            <p:ph type="pic" sz="quarter" idx="33"/>
          </p:nvPr>
        </p:nvSpPr>
        <p:spPr>
          <a:xfrm>
            <a:off x="2028749" y="3419856"/>
            <a:ext cx="2048256" cy="1728216"/>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36" name="Picture Placeholder 3"/>
          <p:cNvSpPr>
            <a:spLocks noGrp="1"/>
          </p:cNvSpPr>
          <p:nvPr>
            <p:ph type="pic" sz="quarter" idx="34"/>
          </p:nvPr>
        </p:nvSpPr>
        <p:spPr>
          <a:xfrm>
            <a:off x="4057499" y="3419856"/>
            <a:ext cx="2048256" cy="1728216"/>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37" name="Picture Placeholder 3"/>
          <p:cNvSpPr>
            <a:spLocks noGrp="1"/>
          </p:cNvSpPr>
          <p:nvPr>
            <p:ph type="pic" sz="quarter" idx="35"/>
          </p:nvPr>
        </p:nvSpPr>
        <p:spPr>
          <a:xfrm>
            <a:off x="6086247" y="3419856"/>
            <a:ext cx="2048256" cy="1728216"/>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38" name="Picture Placeholder 3"/>
          <p:cNvSpPr>
            <a:spLocks noGrp="1"/>
          </p:cNvSpPr>
          <p:nvPr>
            <p:ph type="pic" sz="quarter" idx="36"/>
          </p:nvPr>
        </p:nvSpPr>
        <p:spPr>
          <a:xfrm>
            <a:off x="10143744" y="3419856"/>
            <a:ext cx="2048256" cy="1728216"/>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39" name="Picture Placeholder 3"/>
          <p:cNvSpPr>
            <a:spLocks noGrp="1"/>
          </p:cNvSpPr>
          <p:nvPr>
            <p:ph type="pic" sz="quarter" idx="37"/>
          </p:nvPr>
        </p:nvSpPr>
        <p:spPr>
          <a:xfrm>
            <a:off x="8114996" y="3419856"/>
            <a:ext cx="2048256" cy="1728216"/>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40" name="Picture Placeholder 3"/>
          <p:cNvSpPr>
            <a:spLocks noGrp="1"/>
          </p:cNvSpPr>
          <p:nvPr>
            <p:ph type="pic" sz="quarter" idx="38"/>
          </p:nvPr>
        </p:nvSpPr>
        <p:spPr>
          <a:xfrm>
            <a:off x="0" y="5129784"/>
            <a:ext cx="2048256" cy="1728216"/>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41" name="Picture Placeholder 3"/>
          <p:cNvSpPr>
            <a:spLocks noGrp="1"/>
          </p:cNvSpPr>
          <p:nvPr>
            <p:ph type="pic" sz="quarter" idx="39"/>
          </p:nvPr>
        </p:nvSpPr>
        <p:spPr>
          <a:xfrm>
            <a:off x="2028749" y="5129784"/>
            <a:ext cx="2048256" cy="1728216"/>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42" name="Picture Placeholder 3"/>
          <p:cNvSpPr>
            <a:spLocks noGrp="1"/>
          </p:cNvSpPr>
          <p:nvPr>
            <p:ph type="pic" sz="quarter" idx="40"/>
          </p:nvPr>
        </p:nvSpPr>
        <p:spPr>
          <a:xfrm>
            <a:off x="4057499" y="5129784"/>
            <a:ext cx="2048256" cy="1728216"/>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43" name="Picture Placeholder 3"/>
          <p:cNvSpPr>
            <a:spLocks noGrp="1"/>
          </p:cNvSpPr>
          <p:nvPr>
            <p:ph type="pic" sz="quarter" idx="41"/>
          </p:nvPr>
        </p:nvSpPr>
        <p:spPr>
          <a:xfrm>
            <a:off x="6086247" y="5129784"/>
            <a:ext cx="2048256" cy="1728216"/>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44" name="Picture Placeholder 3"/>
          <p:cNvSpPr>
            <a:spLocks noGrp="1"/>
          </p:cNvSpPr>
          <p:nvPr>
            <p:ph type="pic" sz="quarter" idx="42"/>
          </p:nvPr>
        </p:nvSpPr>
        <p:spPr>
          <a:xfrm>
            <a:off x="10143744" y="5129784"/>
            <a:ext cx="2048256" cy="1728216"/>
          </a:xfrm>
        </p:spPr>
        <p:txBody>
          <a:bodyPr lIns="137156" tIns="68579" rIns="137156" bIns="68579"/>
          <a:lstStyle>
            <a:lvl1pPr marL="0" indent="0">
              <a:buFontTx/>
              <a:buNone/>
              <a:defRPr/>
            </a:lvl1pPr>
          </a:lstStyle>
          <a:p>
            <a:r>
              <a:rPr lang="es-ES" dirty="0"/>
              <a:t>Haga clic en el icono para agregar una imagen</a:t>
            </a:r>
            <a:endParaRPr lang="en-US" dirty="0"/>
          </a:p>
        </p:txBody>
      </p:sp>
      <p:sp>
        <p:nvSpPr>
          <p:cNvPr id="45" name="Picture Placeholder 3"/>
          <p:cNvSpPr>
            <a:spLocks noGrp="1"/>
          </p:cNvSpPr>
          <p:nvPr>
            <p:ph type="pic" sz="quarter" idx="43"/>
          </p:nvPr>
        </p:nvSpPr>
        <p:spPr>
          <a:xfrm>
            <a:off x="8114996" y="5129784"/>
            <a:ext cx="2048256" cy="1728216"/>
          </a:xfrm>
        </p:spPr>
        <p:txBody>
          <a:bodyPr lIns="137156" tIns="68579" rIns="137156" bIns="68579"/>
          <a:lstStyle>
            <a:lvl1pPr marL="0" indent="0">
              <a:buFontTx/>
              <a:buNone/>
              <a:defRPr/>
            </a:lvl1pPr>
          </a:lstStyle>
          <a:p>
            <a:r>
              <a:rPr lang="es-ES" dirty="0"/>
              <a:t>Haga clic en el icono para agregar una imagen</a:t>
            </a:r>
            <a:endParaRPr lang="en-US" dirty="0"/>
          </a:p>
        </p:txBody>
      </p:sp>
    </p:spTree>
    <p:extLst>
      <p:ext uri="{BB962C8B-B14F-4D97-AF65-F5344CB8AC3E}">
        <p14:creationId xmlns:p14="http://schemas.microsoft.com/office/powerpoint/2010/main" val="5779880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7002"/>
            <a:ext cx="2438400"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5" name="Picture Placeholder 3"/>
          <p:cNvSpPr>
            <a:spLocks noGrp="1"/>
          </p:cNvSpPr>
          <p:nvPr>
            <p:ph type="pic" sz="quarter" idx="11"/>
          </p:nvPr>
        </p:nvSpPr>
        <p:spPr>
          <a:xfrm>
            <a:off x="3556000" y="1397002"/>
            <a:ext cx="2438400"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6" name="Picture Placeholder 3"/>
          <p:cNvSpPr>
            <a:spLocks noGrp="1"/>
          </p:cNvSpPr>
          <p:nvPr>
            <p:ph type="pic" sz="quarter" idx="12"/>
          </p:nvPr>
        </p:nvSpPr>
        <p:spPr>
          <a:xfrm>
            <a:off x="6197600" y="1397002"/>
            <a:ext cx="2438400"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7" name="Picture Placeholder 3"/>
          <p:cNvSpPr>
            <a:spLocks noGrp="1"/>
          </p:cNvSpPr>
          <p:nvPr>
            <p:ph type="pic" sz="quarter" idx="13"/>
          </p:nvPr>
        </p:nvSpPr>
        <p:spPr>
          <a:xfrm>
            <a:off x="8839200" y="1397002"/>
            <a:ext cx="2438400" cy="34074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10" name="Text Placeholder 9"/>
          <p:cNvSpPr>
            <a:spLocks noGrp="1"/>
          </p:cNvSpPr>
          <p:nvPr>
            <p:ph type="body" sz="quarter" idx="14"/>
          </p:nvPr>
        </p:nvSpPr>
        <p:spPr>
          <a:xfrm>
            <a:off x="914400" y="4980565"/>
            <a:ext cx="2438400" cy="958851"/>
          </a:xfrm>
        </p:spPr>
        <p:txBody>
          <a:bodyPr>
            <a:noAutofit/>
          </a:bodyPr>
          <a:lstStyle>
            <a:lvl1pPr marL="0" indent="0">
              <a:buNone/>
              <a:defRPr sz="1467"/>
            </a:lvl1pPr>
            <a:lvl2pPr marL="152388" indent="-152388">
              <a:buFont typeface="Arial" panose="020B0604020202020204" pitchFamily="34" charset="0"/>
              <a:buChar char="•"/>
              <a:defRPr sz="1467"/>
            </a:lvl2pPr>
            <a:lvl3pPr marL="304776" indent="-152388">
              <a:defRPr sz="1467"/>
            </a:lvl3pPr>
            <a:lvl4pPr marL="533360" indent="-228584">
              <a:defRPr sz="1467"/>
            </a:lvl4pPr>
            <a:lvl5pPr marL="761944" indent="-228584">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Text Placeholder 9"/>
          <p:cNvSpPr>
            <a:spLocks noGrp="1"/>
          </p:cNvSpPr>
          <p:nvPr>
            <p:ph type="body" sz="quarter" idx="15"/>
          </p:nvPr>
        </p:nvSpPr>
        <p:spPr>
          <a:xfrm>
            <a:off x="3556000" y="4980565"/>
            <a:ext cx="2438400" cy="958851"/>
          </a:xfrm>
        </p:spPr>
        <p:txBody>
          <a:bodyPr>
            <a:noAutofit/>
          </a:bodyPr>
          <a:lstStyle>
            <a:lvl1pPr marL="0" indent="0">
              <a:buNone/>
              <a:defRPr sz="1467"/>
            </a:lvl1pPr>
            <a:lvl2pPr marL="152388" indent="-152388">
              <a:buFont typeface="Arial" panose="020B0604020202020204" pitchFamily="34" charset="0"/>
              <a:buChar char="•"/>
              <a:defRPr sz="1467"/>
            </a:lvl2pPr>
            <a:lvl3pPr marL="304776" indent="-152388">
              <a:defRPr sz="1467"/>
            </a:lvl3pPr>
            <a:lvl4pPr marL="533360" indent="-228584">
              <a:defRPr sz="1467"/>
            </a:lvl4pPr>
            <a:lvl5pPr marL="761944" indent="-228584">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2" name="Text Placeholder 9"/>
          <p:cNvSpPr>
            <a:spLocks noGrp="1"/>
          </p:cNvSpPr>
          <p:nvPr>
            <p:ph type="body" sz="quarter" idx="16"/>
          </p:nvPr>
        </p:nvSpPr>
        <p:spPr>
          <a:xfrm>
            <a:off x="6197600" y="4980565"/>
            <a:ext cx="2438400" cy="958851"/>
          </a:xfrm>
        </p:spPr>
        <p:txBody>
          <a:bodyPr>
            <a:noAutofit/>
          </a:bodyPr>
          <a:lstStyle>
            <a:lvl1pPr marL="0" indent="0">
              <a:buNone/>
              <a:defRPr sz="1467"/>
            </a:lvl1pPr>
            <a:lvl2pPr marL="152388" indent="-152388">
              <a:buFont typeface="Arial" panose="020B0604020202020204" pitchFamily="34" charset="0"/>
              <a:buChar char="•"/>
              <a:defRPr sz="1467"/>
            </a:lvl2pPr>
            <a:lvl3pPr marL="304776" indent="-152388">
              <a:defRPr sz="1467"/>
            </a:lvl3pPr>
            <a:lvl4pPr marL="533360" indent="-228584">
              <a:defRPr sz="1467"/>
            </a:lvl4pPr>
            <a:lvl5pPr marL="761944" indent="-228584">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3" name="Text Placeholder 9"/>
          <p:cNvSpPr>
            <a:spLocks noGrp="1"/>
          </p:cNvSpPr>
          <p:nvPr>
            <p:ph type="body" sz="quarter" idx="17"/>
          </p:nvPr>
        </p:nvSpPr>
        <p:spPr>
          <a:xfrm>
            <a:off x="8839200" y="4980565"/>
            <a:ext cx="2438400" cy="958851"/>
          </a:xfrm>
        </p:spPr>
        <p:txBody>
          <a:bodyPr>
            <a:noAutofit/>
          </a:bodyPr>
          <a:lstStyle>
            <a:lvl1pPr marL="0" indent="0">
              <a:buNone/>
              <a:defRPr sz="1467"/>
            </a:lvl1pPr>
            <a:lvl2pPr marL="152388" indent="-152388">
              <a:buFont typeface="Arial" panose="020B0604020202020204" pitchFamily="34" charset="0"/>
              <a:buChar char="•"/>
              <a:defRPr sz="1467"/>
            </a:lvl2pPr>
            <a:lvl3pPr marL="304776" indent="-152388">
              <a:defRPr sz="1467"/>
            </a:lvl3pPr>
            <a:lvl4pPr marL="533360" indent="-228584">
              <a:defRPr sz="1467"/>
            </a:lvl4pPr>
            <a:lvl5pPr marL="761944" indent="-228584">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16842346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7002"/>
            <a:ext cx="2438400"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5" name="Picture Placeholder 3"/>
          <p:cNvSpPr>
            <a:spLocks noGrp="1"/>
          </p:cNvSpPr>
          <p:nvPr>
            <p:ph type="pic" sz="quarter" idx="11"/>
          </p:nvPr>
        </p:nvSpPr>
        <p:spPr>
          <a:xfrm>
            <a:off x="3556000" y="1397002"/>
            <a:ext cx="2438400"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6" name="Picture Placeholder 3"/>
          <p:cNvSpPr>
            <a:spLocks noGrp="1"/>
          </p:cNvSpPr>
          <p:nvPr>
            <p:ph type="pic" sz="quarter" idx="12"/>
          </p:nvPr>
        </p:nvSpPr>
        <p:spPr>
          <a:xfrm>
            <a:off x="6197600" y="1397002"/>
            <a:ext cx="2438400"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7" name="Picture Placeholder 3"/>
          <p:cNvSpPr>
            <a:spLocks noGrp="1"/>
          </p:cNvSpPr>
          <p:nvPr>
            <p:ph type="pic" sz="quarter" idx="13"/>
          </p:nvPr>
        </p:nvSpPr>
        <p:spPr>
          <a:xfrm>
            <a:off x="8839200" y="1397002"/>
            <a:ext cx="2438400" cy="34074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10" name="Text Placeholder 9"/>
          <p:cNvSpPr>
            <a:spLocks noGrp="1"/>
          </p:cNvSpPr>
          <p:nvPr>
            <p:ph type="body" sz="quarter" idx="14"/>
          </p:nvPr>
        </p:nvSpPr>
        <p:spPr>
          <a:xfrm>
            <a:off x="914400" y="4980565"/>
            <a:ext cx="2438400" cy="958851"/>
          </a:xfrm>
        </p:spPr>
        <p:txBody>
          <a:bodyPr>
            <a:noAutofit/>
          </a:bodyPr>
          <a:lstStyle>
            <a:lvl1pPr marL="0" indent="0">
              <a:buNone/>
              <a:defRPr sz="1467"/>
            </a:lvl1pPr>
            <a:lvl2pPr marL="152388" indent="-152388">
              <a:buFont typeface="Arial" panose="020B0604020202020204" pitchFamily="34" charset="0"/>
              <a:buChar char="•"/>
              <a:defRPr sz="1467"/>
            </a:lvl2pPr>
            <a:lvl3pPr marL="304776" indent="-152388">
              <a:defRPr sz="1467"/>
            </a:lvl3pPr>
            <a:lvl4pPr marL="533360" indent="-228584">
              <a:defRPr sz="1467"/>
            </a:lvl4pPr>
            <a:lvl5pPr marL="761944" indent="-228584">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Text Placeholder 9"/>
          <p:cNvSpPr>
            <a:spLocks noGrp="1"/>
          </p:cNvSpPr>
          <p:nvPr>
            <p:ph type="body" sz="quarter" idx="15"/>
          </p:nvPr>
        </p:nvSpPr>
        <p:spPr>
          <a:xfrm>
            <a:off x="3556000" y="4980565"/>
            <a:ext cx="2438400" cy="958851"/>
          </a:xfrm>
        </p:spPr>
        <p:txBody>
          <a:bodyPr>
            <a:noAutofit/>
          </a:bodyPr>
          <a:lstStyle>
            <a:lvl1pPr marL="0" indent="0">
              <a:buNone/>
              <a:defRPr sz="1467"/>
            </a:lvl1pPr>
            <a:lvl2pPr marL="152388" indent="-152388">
              <a:buFont typeface="Arial" panose="020B0604020202020204" pitchFamily="34" charset="0"/>
              <a:buChar char="•"/>
              <a:defRPr sz="1467"/>
            </a:lvl2pPr>
            <a:lvl3pPr marL="304776" indent="-152388">
              <a:defRPr sz="1467"/>
            </a:lvl3pPr>
            <a:lvl4pPr marL="533360" indent="-228584">
              <a:defRPr sz="1467"/>
            </a:lvl4pPr>
            <a:lvl5pPr marL="761944" indent="-228584">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2" name="Text Placeholder 9"/>
          <p:cNvSpPr>
            <a:spLocks noGrp="1"/>
          </p:cNvSpPr>
          <p:nvPr>
            <p:ph type="body" sz="quarter" idx="16"/>
          </p:nvPr>
        </p:nvSpPr>
        <p:spPr>
          <a:xfrm>
            <a:off x="6197600" y="4980565"/>
            <a:ext cx="2438400" cy="958851"/>
          </a:xfrm>
        </p:spPr>
        <p:txBody>
          <a:bodyPr>
            <a:noAutofit/>
          </a:bodyPr>
          <a:lstStyle>
            <a:lvl1pPr marL="0" indent="0">
              <a:buNone/>
              <a:defRPr sz="1467"/>
            </a:lvl1pPr>
            <a:lvl2pPr marL="152388" indent="-152388">
              <a:buFont typeface="Arial" panose="020B0604020202020204" pitchFamily="34" charset="0"/>
              <a:buChar char="•"/>
              <a:defRPr sz="1467"/>
            </a:lvl2pPr>
            <a:lvl3pPr marL="304776" indent="-152388">
              <a:defRPr sz="1467"/>
            </a:lvl3pPr>
            <a:lvl4pPr marL="533360" indent="-228584">
              <a:defRPr sz="1467"/>
            </a:lvl4pPr>
            <a:lvl5pPr marL="761944" indent="-228584">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3" name="Text Placeholder 9"/>
          <p:cNvSpPr>
            <a:spLocks noGrp="1"/>
          </p:cNvSpPr>
          <p:nvPr>
            <p:ph type="body" sz="quarter" idx="17"/>
          </p:nvPr>
        </p:nvSpPr>
        <p:spPr>
          <a:xfrm>
            <a:off x="8839200" y="4980565"/>
            <a:ext cx="2438400" cy="958851"/>
          </a:xfrm>
        </p:spPr>
        <p:txBody>
          <a:bodyPr>
            <a:noAutofit/>
          </a:bodyPr>
          <a:lstStyle>
            <a:lvl1pPr marL="0" indent="0">
              <a:buNone/>
              <a:defRPr sz="1467"/>
            </a:lvl1pPr>
            <a:lvl2pPr marL="152388" indent="-152388">
              <a:buFont typeface="Arial" panose="020B0604020202020204" pitchFamily="34" charset="0"/>
              <a:buChar char="•"/>
              <a:defRPr sz="1467"/>
            </a:lvl2pPr>
            <a:lvl3pPr marL="304776" indent="-152388">
              <a:defRPr sz="1467"/>
            </a:lvl3pPr>
            <a:lvl4pPr marL="533360" indent="-228584">
              <a:defRPr sz="1467"/>
            </a:lvl4pPr>
            <a:lvl5pPr marL="761944" indent="-228584">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4" name="Text Placeholder 4"/>
          <p:cNvSpPr>
            <a:spLocks noGrp="1"/>
          </p:cNvSpPr>
          <p:nvPr>
            <p:ph type="body" sz="quarter" idx="18"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32101209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7002"/>
            <a:ext cx="3328416"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5" name="Picture Placeholder 3"/>
          <p:cNvSpPr>
            <a:spLocks noGrp="1"/>
          </p:cNvSpPr>
          <p:nvPr>
            <p:ph type="pic" sz="quarter" idx="11"/>
          </p:nvPr>
        </p:nvSpPr>
        <p:spPr>
          <a:xfrm>
            <a:off x="4431792" y="1397002"/>
            <a:ext cx="3328416"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6" name="Picture Placeholder 3"/>
          <p:cNvSpPr>
            <a:spLocks noGrp="1"/>
          </p:cNvSpPr>
          <p:nvPr>
            <p:ph type="pic" sz="quarter" idx="12"/>
          </p:nvPr>
        </p:nvSpPr>
        <p:spPr>
          <a:xfrm>
            <a:off x="7949184" y="1397002"/>
            <a:ext cx="3328416" cy="34074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8" name="Text Placeholder 9"/>
          <p:cNvSpPr>
            <a:spLocks noGrp="1"/>
          </p:cNvSpPr>
          <p:nvPr>
            <p:ph type="body" sz="quarter" idx="14"/>
          </p:nvPr>
        </p:nvSpPr>
        <p:spPr>
          <a:xfrm>
            <a:off x="914400" y="4980565"/>
            <a:ext cx="3328416" cy="958851"/>
          </a:xfrm>
        </p:spPr>
        <p:txBody>
          <a:bodyPr>
            <a:noAutofit/>
          </a:bodyPr>
          <a:lstStyle>
            <a:lvl1pPr marL="0" indent="0">
              <a:buNone/>
              <a:defRPr sz="1467"/>
            </a:lvl1pPr>
            <a:lvl2pPr marL="152388" indent="-152388">
              <a:buFont typeface="Arial" panose="020B0604020202020204" pitchFamily="34" charset="0"/>
              <a:buChar char="•"/>
              <a:defRPr sz="1467"/>
            </a:lvl2pPr>
            <a:lvl3pPr marL="304776" indent="-152388">
              <a:defRPr sz="1467"/>
            </a:lvl3pPr>
            <a:lvl4pPr marL="533360" indent="-228584">
              <a:defRPr sz="1467"/>
            </a:lvl4pPr>
            <a:lvl5pPr marL="761944" indent="-228584">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9" name="Text Placeholder 9"/>
          <p:cNvSpPr>
            <a:spLocks noGrp="1"/>
          </p:cNvSpPr>
          <p:nvPr>
            <p:ph type="body" sz="quarter" idx="15"/>
          </p:nvPr>
        </p:nvSpPr>
        <p:spPr>
          <a:xfrm>
            <a:off x="4431792" y="4980565"/>
            <a:ext cx="3328416" cy="958851"/>
          </a:xfrm>
        </p:spPr>
        <p:txBody>
          <a:bodyPr>
            <a:noAutofit/>
          </a:bodyPr>
          <a:lstStyle>
            <a:lvl1pPr marL="0" indent="0">
              <a:buNone/>
              <a:defRPr sz="1467"/>
            </a:lvl1pPr>
            <a:lvl2pPr marL="152388" indent="-152388">
              <a:buFont typeface="Arial" panose="020B0604020202020204" pitchFamily="34" charset="0"/>
              <a:buChar char="•"/>
              <a:defRPr sz="1467"/>
            </a:lvl2pPr>
            <a:lvl3pPr marL="304776" indent="-152388">
              <a:defRPr sz="1467"/>
            </a:lvl3pPr>
            <a:lvl4pPr marL="533360" indent="-228584">
              <a:defRPr sz="1467"/>
            </a:lvl4pPr>
            <a:lvl5pPr marL="761944" indent="-228584">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 name="Text Placeholder 9"/>
          <p:cNvSpPr>
            <a:spLocks noGrp="1"/>
          </p:cNvSpPr>
          <p:nvPr>
            <p:ph type="body" sz="quarter" idx="16"/>
          </p:nvPr>
        </p:nvSpPr>
        <p:spPr>
          <a:xfrm>
            <a:off x="7949184" y="4980565"/>
            <a:ext cx="3328416" cy="958851"/>
          </a:xfrm>
        </p:spPr>
        <p:txBody>
          <a:bodyPr>
            <a:noAutofit/>
          </a:bodyPr>
          <a:lstStyle>
            <a:lvl1pPr marL="0" indent="0">
              <a:buNone/>
              <a:defRPr sz="1467"/>
            </a:lvl1pPr>
            <a:lvl2pPr marL="152388" indent="-152388">
              <a:buFont typeface="Arial" panose="020B0604020202020204" pitchFamily="34" charset="0"/>
              <a:buChar char="•"/>
              <a:defRPr sz="1467"/>
            </a:lvl2pPr>
            <a:lvl3pPr marL="304776" indent="-152388">
              <a:defRPr sz="1467"/>
            </a:lvl3pPr>
            <a:lvl4pPr marL="533360" indent="-228584">
              <a:defRPr sz="1467"/>
            </a:lvl4pPr>
            <a:lvl5pPr marL="761944" indent="-228584">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17198847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7002"/>
            <a:ext cx="3328416"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5" name="Picture Placeholder 3"/>
          <p:cNvSpPr>
            <a:spLocks noGrp="1"/>
          </p:cNvSpPr>
          <p:nvPr>
            <p:ph type="pic" sz="quarter" idx="11"/>
          </p:nvPr>
        </p:nvSpPr>
        <p:spPr>
          <a:xfrm>
            <a:off x="4431792" y="1397002"/>
            <a:ext cx="3328416"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6" name="Picture Placeholder 3"/>
          <p:cNvSpPr>
            <a:spLocks noGrp="1"/>
          </p:cNvSpPr>
          <p:nvPr>
            <p:ph type="pic" sz="quarter" idx="12"/>
          </p:nvPr>
        </p:nvSpPr>
        <p:spPr>
          <a:xfrm>
            <a:off x="7949184" y="1397002"/>
            <a:ext cx="3328416" cy="34074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8" name="Text Placeholder 9"/>
          <p:cNvSpPr>
            <a:spLocks noGrp="1"/>
          </p:cNvSpPr>
          <p:nvPr>
            <p:ph type="body" sz="quarter" idx="14"/>
          </p:nvPr>
        </p:nvSpPr>
        <p:spPr>
          <a:xfrm>
            <a:off x="914400" y="4980565"/>
            <a:ext cx="3328416" cy="958851"/>
          </a:xfrm>
        </p:spPr>
        <p:txBody>
          <a:bodyPr>
            <a:noAutofit/>
          </a:bodyPr>
          <a:lstStyle>
            <a:lvl1pPr marL="0" indent="0">
              <a:buNone/>
              <a:defRPr sz="1467"/>
            </a:lvl1pPr>
            <a:lvl2pPr marL="152388" indent="-152388">
              <a:buFont typeface="Arial" panose="020B0604020202020204" pitchFamily="34" charset="0"/>
              <a:buChar char="•"/>
              <a:defRPr sz="1467"/>
            </a:lvl2pPr>
            <a:lvl3pPr marL="304776" indent="-152388">
              <a:defRPr sz="1467"/>
            </a:lvl3pPr>
            <a:lvl4pPr marL="533360" indent="-228584">
              <a:defRPr sz="1467"/>
            </a:lvl4pPr>
            <a:lvl5pPr marL="761944" indent="-228584">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9" name="Text Placeholder 9"/>
          <p:cNvSpPr>
            <a:spLocks noGrp="1"/>
          </p:cNvSpPr>
          <p:nvPr>
            <p:ph type="body" sz="quarter" idx="15"/>
          </p:nvPr>
        </p:nvSpPr>
        <p:spPr>
          <a:xfrm>
            <a:off x="4431792" y="4980565"/>
            <a:ext cx="3328416" cy="958851"/>
          </a:xfrm>
        </p:spPr>
        <p:txBody>
          <a:bodyPr>
            <a:noAutofit/>
          </a:bodyPr>
          <a:lstStyle>
            <a:lvl1pPr marL="0" indent="0">
              <a:buNone/>
              <a:defRPr sz="1467"/>
            </a:lvl1pPr>
            <a:lvl2pPr marL="152388" indent="-152388">
              <a:buFont typeface="Arial" panose="020B0604020202020204" pitchFamily="34" charset="0"/>
              <a:buChar char="•"/>
              <a:defRPr sz="1467"/>
            </a:lvl2pPr>
            <a:lvl3pPr marL="304776" indent="-152388">
              <a:defRPr sz="1467"/>
            </a:lvl3pPr>
            <a:lvl4pPr marL="533360" indent="-228584">
              <a:defRPr sz="1467"/>
            </a:lvl4pPr>
            <a:lvl5pPr marL="761944" indent="-228584">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 name="Text Placeholder 9"/>
          <p:cNvSpPr>
            <a:spLocks noGrp="1"/>
          </p:cNvSpPr>
          <p:nvPr>
            <p:ph type="body" sz="quarter" idx="16"/>
          </p:nvPr>
        </p:nvSpPr>
        <p:spPr>
          <a:xfrm>
            <a:off x="7949184" y="4980565"/>
            <a:ext cx="3328416" cy="958851"/>
          </a:xfrm>
        </p:spPr>
        <p:txBody>
          <a:bodyPr>
            <a:noAutofit/>
          </a:bodyPr>
          <a:lstStyle>
            <a:lvl1pPr marL="0" indent="0">
              <a:buNone/>
              <a:defRPr sz="1467"/>
            </a:lvl1pPr>
            <a:lvl2pPr marL="152388" indent="-152388">
              <a:buFont typeface="Arial" panose="020B0604020202020204" pitchFamily="34" charset="0"/>
              <a:buChar char="•"/>
              <a:defRPr sz="1467"/>
            </a:lvl2pPr>
            <a:lvl3pPr marL="304776" indent="-152388">
              <a:defRPr sz="1467"/>
            </a:lvl3pPr>
            <a:lvl4pPr marL="533360" indent="-228584">
              <a:defRPr sz="1467"/>
            </a:lvl4pPr>
            <a:lvl5pPr marL="761944" indent="-228584">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Text Placeholder 4"/>
          <p:cNvSpPr>
            <a:spLocks noGrp="1"/>
          </p:cNvSpPr>
          <p:nvPr>
            <p:ph type="body" sz="quarter" idx="18"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7951179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7002"/>
            <a:ext cx="5085589"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5" name="Picture Placeholder 3"/>
          <p:cNvSpPr>
            <a:spLocks noGrp="1"/>
          </p:cNvSpPr>
          <p:nvPr>
            <p:ph type="pic" sz="quarter" idx="11"/>
          </p:nvPr>
        </p:nvSpPr>
        <p:spPr>
          <a:xfrm>
            <a:off x="6192012" y="1397002"/>
            <a:ext cx="5085589" cy="34074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8" name="Text Placeholder 9"/>
          <p:cNvSpPr>
            <a:spLocks noGrp="1"/>
          </p:cNvSpPr>
          <p:nvPr>
            <p:ph type="body" sz="quarter" idx="14"/>
          </p:nvPr>
        </p:nvSpPr>
        <p:spPr>
          <a:xfrm>
            <a:off x="914400" y="4980565"/>
            <a:ext cx="5085589" cy="958851"/>
          </a:xfrm>
        </p:spPr>
        <p:txBody>
          <a:bodyPr>
            <a:noAutofit/>
          </a:bodyPr>
          <a:lstStyle>
            <a:lvl1pPr marL="0" indent="0">
              <a:buNone/>
              <a:defRPr sz="1467"/>
            </a:lvl1pPr>
            <a:lvl2pPr marL="152388" indent="-152388">
              <a:buFont typeface="Arial" panose="020B0604020202020204" pitchFamily="34" charset="0"/>
              <a:buChar char="•"/>
              <a:defRPr sz="1467"/>
            </a:lvl2pPr>
            <a:lvl3pPr marL="304776" indent="-152388">
              <a:defRPr sz="1467"/>
            </a:lvl3pPr>
            <a:lvl4pPr marL="533360" indent="-228584">
              <a:defRPr sz="1467"/>
            </a:lvl4pPr>
            <a:lvl5pPr marL="761944" indent="-228584">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9" name="Text Placeholder 9"/>
          <p:cNvSpPr>
            <a:spLocks noGrp="1"/>
          </p:cNvSpPr>
          <p:nvPr>
            <p:ph type="body" sz="quarter" idx="15"/>
          </p:nvPr>
        </p:nvSpPr>
        <p:spPr>
          <a:xfrm>
            <a:off x="6192012" y="4980565"/>
            <a:ext cx="5085589" cy="958851"/>
          </a:xfrm>
        </p:spPr>
        <p:txBody>
          <a:bodyPr>
            <a:noAutofit/>
          </a:bodyPr>
          <a:lstStyle>
            <a:lvl1pPr marL="0" indent="0">
              <a:buNone/>
              <a:defRPr sz="1467"/>
            </a:lvl1pPr>
            <a:lvl2pPr marL="152388" indent="-152388">
              <a:buFont typeface="Arial" panose="020B0604020202020204" pitchFamily="34" charset="0"/>
              <a:buChar char="•"/>
              <a:defRPr sz="1467"/>
            </a:lvl2pPr>
            <a:lvl3pPr marL="304776" indent="-152388">
              <a:defRPr sz="1467"/>
            </a:lvl3pPr>
            <a:lvl4pPr marL="533360" indent="-228584">
              <a:defRPr sz="1467"/>
            </a:lvl4pPr>
            <a:lvl5pPr marL="761944" indent="-228584">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7109991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7002"/>
            <a:ext cx="5085589" cy="34074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5" name="Picture Placeholder 3"/>
          <p:cNvSpPr>
            <a:spLocks noGrp="1"/>
          </p:cNvSpPr>
          <p:nvPr>
            <p:ph type="pic" sz="quarter" idx="11"/>
          </p:nvPr>
        </p:nvSpPr>
        <p:spPr>
          <a:xfrm>
            <a:off x="6192012" y="1397002"/>
            <a:ext cx="5085589" cy="34074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8" name="Text Placeholder 9"/>
          <p:cNvSpPr>
            <a:spLocks noGrp="1"/>
          </p:cNvSpPr>
          <p:nvPr>
            <p:ph type="body" sz="quarter" idx="14"/>
          </p:nvPr>
        </p:nvSpPr>
        <p:spPr>
          <a:xfrm>
            <a:off x="914400" y="4980565"/>
            <a:ext cx="5085589" cy="958851"/>
          </a:xfrm>
        </p:spPr>
        <p:txBody>
          <a:bodyPr>
            <a:noAutofit/>
          </a:bodyPr>
          <a:lstStyle>
            <a:lvl1pPr marL="0" indent="0">
              <a:buNone/>
              <a:defRPr sz="1467"/>
            </a:lvl1pPr>
            <a:lvl2pPr marL="152388" indent="-152388">
              <a:buFont typeface="Arial" panose="020B0604020202020204" pitchFamily="34" charset="0"/>
              <a:buChar char="•"/>
              <a:defRPr sz="1467"/>
            </a:lvl2pPr>
            <a:lvl3pPr marL="304776" indent="-152388">
              <a:defRPr sz="1467"/>
            </a:lvl3pPr>
            <a:lvl4pPr marL="533360" indent="-228584">
              <a:defRPr sz="1467"/>
            </a:lvl4pPr>
            <a:lvl5pPr marL="761944" indent="-228584">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9" name="Text Placeholder 9"/>
          <p:cNvSpPr>
            <a:spLocks noGrp="1"/>
          </p:cNvSpPr>
          <p:nvPr>
            <p:ph type="body" sz="quarter" idx="15"/>
          </p:nvPr>
        </p:nvSpPr>
        <p:spPr>
          <a:xfrm>
            <a:off x="6192012" y="4980565"/>
            <a:ext cx="5085589" cy="958851"/>
          </a:xfrm>
        </p:spPr>
        <p:txBody>
          <a:bodyPr>
            <a:noAutofit/>
          </a:bodyPr>
          <a:lstStyle>
            <a:lvl1pPr marL="0" indent="0">
              <a:buNone/>
              <a:defRPr sz="1467"/>
            </a:lvl1pPr>
            <a:lvl2pPr marL="152388" indent="-152388">
              <a:buFont typeface="Arial" panose="020B0604020202020204" pitchFamily="34" charset="0"/>
              <a:buChar char="•"/>
              <a:defRPr sz="1467"/>
            </a:lvl2pPr>
            <a:lvl3pPr marL="304776" indent="-152388">
              <a:defRPr sz="1467"/>
            </a:lvl3pPr>
            <a:lvl4pPr marL="533360" indent="-228584">
              <a:defRPr sz="1467"/>
            </a:lvl4pPr>
            <a:lvl5pPr marL="761944" indent="-228584">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Text Placeholder 4"/>
          <p:cNvSpPr>
            <a:spLocks noGrp="1"/>
          </p:cNvSpPr>
          <p:nvPr>
            <p:ph type="body" sz="quarter" idx="18"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28873117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7000"/>
            <a:ext cx="2438400"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67"/>
            </a:lvl1pPr>
          </a:lstStyle>
          <a:p>
            <a:r>
              <a:rPr lang="es-ES" dirty="0"/>
              <a:t>Haga clic en el icono para agregar una imagen</a:t>
            </a:r>
            <a:endParaRPr lang="en-US" dirty="0"/>
          </a:p>
        </p:txBody>
      </p:sp>
      <p:sp>
        <p:nvSpPr>
          <p:cNvPr id="5" name="Picture Placeholder 3"/>
          <p:cNvSpPr>
            <a:spLocks noGrp="1"/>
          </p:cNvSpPr>
          <p:nvPr>
            <p:ph type="pic" sz="quarter" idx="11"/>
          </p:nvPr>
        </p:nvSpPr>
        <p:spPr>
          <a:xfrm>
            <a:off x="3556000" y="1397000"/>
            <a:ext cx="2438400"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67"/>
            </a:lvl1pPr>
          </a:lstStyle>
          <a:p>
            <a:r>
              <a:rPr lang="es-ES" dirty="0"/>
              <a:t>Haga clic en el icono para agregar una imagen</a:t>
            </a:r>
            <a:endParaRPr lang="en-US" dirty="0"/>
          </a:p>
        </p:txBody>
      </p:sp>
      <p:sp>
        <p:nvSpPr>
          <p:cNvPr id="6" name="Picture Placeholder 3"/>
          <p:cNvSpPr>
            <a:spLocks noGrp="1"/>
          </p:cNvSpPr>
          <p:nvPr>
            <p:ph type="pic" sz="quarter" idx="12"/>
          </p:nvPr>
        </p:nvSpPr>
        <p:spPr>
          <a:xfrm>
            <a:off x="6197600" y="1397000"/>
            <a:ext cx="2438400"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67"/>
            </a:lvl1pPr>
          </a:lstStyle>
          <a:p>
            <a:r>
              <a:rPr lang="es-ES" dirty="0"/>
              <a:t>Haga clic en el icono para agregar una imagen</a:t>
            </a:r>
            <a:endParaRPr lang="en-US" dirty="0"/>
          </a:p>
        </p:txBody>
      </p:sp>
      <p:sp>
        <p:nvSpPr>
          <p:cNvPr id="7" name="Picture Placeholder 3"/>
          <p:cNvSpPr>
            <a:spLocks noGrp="1"/>
          </p:cNvSpPr>
          <p:nvPr>
            <p:ph type="pic" sz="quarter" idx="13"/>
          </p:nvPr>
        </p:nvSpPr>
        <p:spPr>
          <a:xfrm>
            <a:off x="8839200" y="1397000"/>
            <a:ext cx="2438400" cy="1476165"/>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67"/>
            </a:lvl1pPr>
          </a:lstStyle>
          <a:p>
            <a:r>
              <a:rPr lang="es-ES" dirty="0"/>
              <a:t>Haga clic en el icono para agregar una imagen</a:t>
            </a:r>
            <a:endParaRPr lang="en-US" dirty="0"/>
          </a:p>
        </p:txBody>
      </p:sp>
      <p:sp>
        <p:nvSpPr>
          <p:cNvPr id="14" name="Content Placeholder 13"/>
          <p:cNvSpPr>
            <a:spLocks noGrp="1"/>
          </p:cNvSpPr>
          <p:nvPr>
            <p:ph sz="quarter" idx="18"/>
          </p:nvPr>
        </p:nvSpPr>
        <p:spPr>
          <a:xfrm>
            <a:off x="914400" y="3055283"/>
            <a:ext cx="2441448" cy="2988332"/>
          </a:xfrm>
        </p:spPr>
        <p:txBody>
          <a:bodyPr/>
          <a:lstStyle>
            <a:lvl1pPr marL="0" indent="0">
              <a:buNone/>
              <a:defRPr sz="2133"/>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5" name="Content Placeholder 13"/>
          <p:cNvSpPr>
            <a:spLocks noGrp="1"/>
          </p:cNvSpPr>
          <p:nvPr>
            <p:ph sz="quarter" idx="19"/>
          </p:nvPr>
        </p:nvSpPr>
        <p:spPr>
          <a:xfrm>
            <a:off x="3554984" y="3055283"/>
            <a:ext cx="2441448" cy="2988332"/>
          </a:xfrm>
        </p:spPr>
        <p:txBody>
          <a:bodyPr/>
          <a:lstStyle>
            <a:lvl1pPr marL="0" indent="0">
              <a:buNone/>
              <a:defRPr sz="2133"/>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8" name="Content Placeholder 13"/>
          <p:cNvSpPr>
            <a:spLocks noGrp="1"/>
          </p:cNvSpPr>
          <p:nvPr>
            <p:ph sz="quarter" idx="20"/>
          </p:nvPr>
        </p:nvSpPr>
        <p:spPr>
          <a:xfrm>
            <a:off x="6195568" y="3055283"/>
            <a:ext cx="2441448" cy="2988332"/>
          </a:xfrm>
        </p:spPr>
        <p:txBody>
          <a:bodyPr/>
          <a:lstStyle>
            <a:lvl1pPr marL="0" indent="0">
              <a:buNone/>
              <a:defRPr sz="2133"/>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9" name="Content Placeholder 13"/>
          <p:cNvSpPr>
            <a:spLocks noGrp="1"/>
          </p:cNvSpPr>
          <p:nvPr>
            <p:ph sz="quarter" idx="21"/>
          </p:nvPr>
        </p:nvSpPr>
        <p:spPr>
          <a:xfrm>
            <a:off x="8836152" y="3055283"/>
            <a:ext cx="2441448" cy="2988332"/>
          </a:xfrm>
        </p:spPr>
        <p:txBody>
          <a:bodyPr/>
          <a:lstStyle>
            <a:lvl1pPr marL="0" indent="0">
              <a:buNone/>
              <a:defRPr sz="2133"/>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3257261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812800" y="1803402"/>
            <a:ext cx="5181600" cy="4358165"/>
          </a:xfrm>
        </p:spPr>
        <p:txBody>
          <a:bodyPr/>
          <a:lstStyle/>
          <a:p>
            <a:pPr lvl="0" eaLnBrk="1" latinLnBrk="0" hangingPunct="1"/>
            <a:r>
              <a:rPr lang="es-ES"/>
              <a:t>Haga clic para modificar los estilos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11" name="Content Placeholder 10"/>
          <p:cNvSpPr>
            <a:spLocks noGrp="1"/>
          </p:cNvSpPr>
          <p:nvPr>
            <p:ph sz="quarter" idx="14"/>
          </p:nvPr>
        </p:nvSpPr>
        <p:spPr>
          <a:xfrm>
            <a:off x="6459868" y="1803399"/>
            <a:ext cx="5181600" cy="4358167"/>
          </a:xfrm>
        </p:spPr>
        <p:txBody>
          <a:bodyPr/>
          <a:lstStyle/>
          <a:p>
            <a:pPr lvl="0" eaLnBrk="1" latinLnBrk="0" hangingPunct="1"/>
            <a:r>
              <a:rPr lang="es-ES"/>
              <a:t>Haga clic para modificar los estilos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8" name="Date Placeholder 7"/>
          <p:cNvSpPr>
            <a:spLocks noGrp="1"/>
          </p:cNvSpPr>
          <p:nvPr>
            <p:ph type="dt" sz="half" idx="15"/>
          </p:nvPr>
        </p:nvSpPr>
        <p:spPr/>
        <p:txBody>
          <a:bodyPr rtlCol="0"/>
          <a:lstStyle/>
          <a:p>
            <a:fld id="{18711C55-DD2D-455E-B843-DF1B1FA79E55}" type="datetime1">
              <a:rPr lang="es-PA" smtClean="0"/>
              <a:t>10/05/2020</a:t>
            </a:fld>
            <a:endParaRPr lang="es-PA" dirty="0"/>
          </a:p>
        </p:txBody>
      </p:sp>
      <p:sp>
        <p:nvSpPr>
          <p:cNvPr id="10" name="Slide Number Placeholder 9"/>
          <p:cNvSpPr>
            <a:spLocks noGrp="1"/>
          </p:cNvSpPr>
          <p:nvPr>
            <p:ph type="sldNum" sz="quarter" idx="16"/>
          </p:nvPr>
        </p:nvSpPr>
        <p:spPr/>
        <p:txBody>
          <a:bodyPr rtlCol="0"/>
          <a:lstStyle/>
          <a:p>
            <a:fld id="{6C7D1B19-6236-4BA7-AFD2-943C573A6FD0}" type="slidenum">
              <a:rPr lang="es-PA" smtClean="0"/>
              <a:t>‹Nº›</a:t>
            </a:fld>
            <a:endParaRPr lang="es-PA" dirty="0"/>
          </a:p>
        </p:txBody>
      </p:sp>
      <p:sp>
        <p:nvSpPr>
          <p:cNvPr id="12" name="Footer Placeholder 11"/>
          <p:cNvSpPr>
            <a:spLocks noGrp="1"/>
          </p:cNvSpPr>
          <p:nvPr>
            <p:ph type="ftr" sz="quarter" idx="17"/>
          </p:nvPr>
        </p:nvSpPr>
        <p:spPr/>
        <p:txBody>
          <a:bodyPr rtlCol="0"/>
          <a:lstStyle/>
          <a:p>
            <a:endParaRPr lang="es-PA" dirty="0"/>
          </a:p>
        </p:txBody>
      </p:sp>
    </p:spTree>
    <p:extLst>
      <p:ext uri="{BB962C8B-B14F-4D97-AF65-F5344CB8AC3E}">
        <p14:creationId xmlns:p14="http://schemas.microsoft.com/office/powerpoint/2010/main" val="7937348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7000"/>
            <a:ext cx="2438400"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67"/>
            </a:lvl1pPr>
          </a:lstStyle>
          <a:p>
            <a:r>
              <a:rPr lang="es-ES" dirty="0"/>
              <a:t>Haga clic en el icono para agregar una imagen</a:t>
            </a:r>
            <a:endParaRPr lang="en-US" dirty="0"/>
          </a:p>
        </p:txBody>
      </p:sp>
      <p:sp>
        <p:nvSpPr>
          <p:cNvPr id="5" name="Picture Placeholder 3"/>
          <p:cNvSpPr>
            <a:spLocks noGrp="1"/>
          </p:cNvSpPr>
          <p:nvPr>
            <p:ph type="pic" sz="quarter" idx="11"/>
          </p:nvPr>
        </p:nvSpPr>
        <p:spPr>
          <a:xfrm>
            <a:off x="3556000" y="1397000"/>
            <a:ext cx="2438400"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67"/>
            </a:lvl1pPr>
          </a:lstStyle>
          <a:p>
            <a:r>
              <a:rPr lang="es-ES" dirty="0"/>
              <a:t>Haga clic en el icono para agregar una imagen</a:t>
            </a:r>
            <a:endParaRPr lang="en-US" dirty="0"/>
          </a:p>
        </p:txBody>
      </p:sp>
      <p:sp>
        <p:nvSpPr>
          <p:cNvPr id="6" name="Picture Placeholder 3"/>
          <p:cNvSpPr>
            <a:spLocks noGrp="1"/>
          </p:cNvSpPr>
          <p:nvPr>
            <p:ph type="pic" sz="quarter" idx="12"/>
          </p:nvPr>
        </p:nvSpPr>
        <p:spPr>
          <a:xfrm>
            <a:off x="6197600" y="1397000"/>
            <a:ext cx="2438400" cy="1476165"/>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67"/>
            </a:lvl1pPr>
          </a:lstStyle>
          <a:p>
            <a:r>
              <a:rPr lang="es-ES" dirty="0"/>
              <a:t>Haga clic en el icono para agregar una imagen</a:t>
            </a:r>
            <a:endParaRPr lang="en-US" dirty="0"/>
          </a:p>
        </p:txBody>
      </p:sp>
      <p:sp>
        <p:nvSpPr>
          <p:cNvPr id="7" name="Picture Placeholder 3"/>
          <p:cNvSpPr>
            <a:spLocks noGrp="1"/>
          </p:cNvSpPr>
          <p:nvPr>
            <p:ph type="pic" sz="quarter" idx="13"/>
          </p:nvPr>
        </p:nvSpPr>
        <p:spPr>
          <a:xfrm>
            <a:off x="8839200" y="1397000"/>
            <a:ext cx="2438400" cy="1476165"/>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67"/>
            </a:lvl1pPr>
          </a:lstStyle>
          <a:p>
            <a:r>
              <a:rPr lang="es-ES" dirty="0"/>
              <a:t>Haga clic en el icono para agregar una imagen</a:t>
            </a:r>
            <a:endParaRPr lang="en-US" dirty="0"/>
          </a:p>
        </p:txBody>
      </p:sp>
      <p:sp>
        <p:nvSpPr>
          <p:cNvPr id="14" name="Content Placeholder 13"/>
          <p:cNvSpPr>
            <a:spLocks noGrp="1"/>
          </p:cNvSpPr>
          <p:nvPr>
            <p:ph sz="quarter" idx="18"/>
          </p:nvPr>
        </p:nvSpPr>
        <p:spPr>
          <a:xfrm>
            <a:off x="914400" y="3055283"/>
            <a:ext cx="2441448" cy="2988332"/>
          </a:xfrm>
        </p:spPr>
        <p:txBody>
          <a:bodyPr/>
          <a:lstStyle>
            <a:lvl1pPr marL="0" indent="0">
              <a:buNone/>
              <a:defRPr sz="2133"/>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5" name="Content Placeholder 13"/>
          <p:cNvSpPr>
            <a:spLocks noGrp="1"/>
          </p:cNvSpPr>
          <p:nvPr>
            <p:ph sz="quarter" idx="19"/>
          </p:nvPr>
        </p:nvSpPr>
        <p:spPr>
          <a:xfrm>
            <a:off x="3554984" y="3055283"/>
            <a:ext cx="2441448" cy="2988332"/>
          </a:xfrm>
        </p:spPr>
        <p:txBody>
          <a:bodyPr/>
          <a:lstStyle>
            <a:lvl1pPr marL="0" indent="0">
              <a:buNone/>
              <a:defRPr sz="2133"/>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8" name="Content Placeholder 13"/>
          <p:cNvSpPr>
            <a:spLocks noGrp="1"/>
          </p:cNvSpPr>
          <p:nvPr>
            <p:ph sz="quarter" idx="20"/>
          </p:nvPr>
        </p:nvSpPr>
        <p:spPr>
          <a:xfrm>
            <a:off x="6195568" y="3055283"/>
            <a:ext cx="2441448" cy="2988332"/>
          </a:xfrm>
        </p:spPr>
        <p:txBody>
          <a:bodyPr/>
          <a:lstStyle>
            <a:lvl1pPr marL="0" indent="0">
              <a:buNone/>
              <a:defRPr sz="2133"/>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9" name="Content Placeholder 13"/>
          <p:cNvSpPr>
            <a:spLocks noGrp="1"/>
          </p:cNvSpPr>
          <p:nvPr>
            <p:ph sz="quarter" idx="21"/>
          </p:nvPr>
        </p:nvSpPr>
        <p:spPr>
          <a:xfrm>
            <a:off x="8836152" y="3055283"/>
            <a:ext cx="2441448" cy="2988332"/>
          </a:xfrm>
        </p:spPr>
        <p:txBody>
          <a:bodyPr/>
          <a:lstStyle>
            <a:lvl1pPr marL="0" indent="0">
              <a:buNone/>
              <a:defRPr sz="2133"/>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Text Placeholder 4"/>
          <p:cNvSpPr>
            <a:spLocks noGrp="1"/>
          </p:cNvSpPr>
          <p:nvPr>
            <p:ph type="body" sz="quarter" idx="22"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17574477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7000"/>
            <a:ext cx="3328416"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5" name="Picture Placeholder 3"/>
          <p:cNvSpPr>
            <a:spLocks noGrp="1"/>
          </p:cNvSpPr>
          <p:nvPr>
            <p:ph type="pic" sz="quarter" idx="11"/>
          </p:nvPr>
        </p:nvSpPr>
        <p:spPr>
          <a:xfrm>
            <a:off x="4431792" y="1397000"/>
            <a:ext cx="3328416"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6" name="Picture Placeholder 3"/>
          <p:cNvSpPr>
            <a:spLocks noGrp="1"/>
          </p:cNvSpPr>
          <p:nvPr>
            <p:ph type="pic" sz="quarter" idx="12"/>
          </p:nvPr>
        </p:nvSpPr>
        <p:spPr>
          <a:xfrm>
            <a:off x="7949184" y="1397000"/>
            <a:ext cx="3328416" cy="1472184"/>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11" name="Content Placeholder 13"/>
          <p:cNvSpPr>
            <a:spLocks noGrp="1"/>
          </p:cNvSpPr>
          <p:nvPr>
            <p:ph sz="quarter" idx="18"/>
          </p:nvPr>
        </p:nvSpPr>
        <p:spPr>
          <a:xfrm>
            <a:off x="914400" y="3055283"/>
            <a:ext cx="3328416" cy="2988332"/>
          </a:xfrm>
        </p:spPr>
        <p:txBody>
          <a:bodyPr/>
          <a:lstStyle>
            <a:lvl1pPr marL="0" indent="0">
              <a:buNone/>
              <a:defRPr sz="2133"/>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2" name="Content Placeholder 13"/>
          <p:cNvSpPr>
            <a:spLocks noGrp="1"/>
          </p:cNvSpPr>
          <p:nvPr>
            <p:ph sz="quarter" idx="19"/>
          </p:nvPr>
        </p:nvSpPr>
        <p:spPr>
          <a:xfrm>
            <a:off x="4431792" y="3055283"/>
            <a:ext cx="3328416" cy="2988332"/>
          </a:xfrm>
        </p:spPr>
        <p:txBody>
          <a:bodyPr/>
          <a:lstStyle>
            <a:lvl1pPr marL="0" indent="0">
              <a:buNone/>
              <a:defRPr sz="2133"/>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3" name="Content Placeholder 13"/>
          <p:cNvSpPr>
            <a:spLocks noGrp="1"/>
          </p:cNvSpPr>
          <p:nvPr>
            <p:ph sz="quarter" idx="20"/>
          </p:nvPr>
        </p:nvSpPr>
        <p:spPr>
          <a:xfrm>
            <a:off x="7949184" y="3055283"/>
            <a:ext cx="3328416" cy="2988332"/>
          </a:xfrm>
        </p:spPr>
        <p:txBody>
          <a:bodyPr/>
          <a:lstStyle>
            <a:lvl1pPr marL="0" indent="0">
              <a:buNone/>
              <a:defRPr sz="2133"/>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1447335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7000"/>
            <a:ext cx="3328416"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5" name="Picture Placeholder 3"/>
          <p:cNvSpPr>
            <a:spLocks noGrp="1"/>
          </p:cNvSpPr>
          <p:nvPr>
            <p:ph type="pic" sz="quarter" idx="11"/>
          </p:nvPr>
        </p:nvSpPr>
        <p:spPr>
          <a:xfrm>
            <a:off x="4431792" y="1397000"/>
            <a:ext cx="3328416"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6" name="Picture Placeholder 3"/>
          <p:cNvSpPr>
            <a:spLocks noGrp="1"/>
          </p:cNvSpPr>
          <p:nvPr>
            <p:ph type="pic" sz="quarter" idx="12"/>
          </p:nvPr>
        </p:nvSpPr>
        <p:spPr>
          <a:xfrm>
            <a:off x="7949184" y="1397000"/>
            <a:ext cx="3328416" cy="1472184"/>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11" name="Content Placeholder 13"/>
          <p:cNvSpPr>
            <a:spLocks noGrp="1"/>
          </p:cNvSpPr>
          <p:nvPr>
            <p:ph sz="quarter" idx="18"/>
          </p:nvPr>
        </p:nvSpPr>
        <p:spPr>
          <a:xfrm>
            <a:off x="914400" y="3055283"/>
            <a:ext cx="3328416" cy="2988332"/>
          </a:xfrm>
        </p:spPr>
        <p:txBody>
          <a:bodyPr/>
          <a:lstStyle>
            <a:lvl1pPr marL="0" indent="0">
              <a:buNone/>
              <a:defRPr sz="2133"/>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2" name="Content Placeholder 13"/>
          <p:cNvSpPr>
            <a:spLocks noGrp="1"/>
          </p:cNvSpPr>
          <p:nvPr>
            <p:ph sz="quarter" idx="19"/>
          </p:nvPr>
        </p:nvSpPr>
        <p:spPr>
          <a:xfrm>
            <a:off x="4431792" y="3055283"/>
            <a:ext cx="3328416" cy="2988332"/>
          </a:xfrm>
        </p:spPr>
        <p:txBody>
          <a:bodyPr/>
          <a:lstStyle>
            <a:lvl1pPr marL="0" indent="0">
              <a:buNone/>
              <a:defRPr sz="2133"/>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3" name="Content Placeholder 13"/>
          <p:cNvSpPr>
            <a:spLocks noGrp="1"/>
          </p:cNvSpPr>
          <p:nvPr>
            <p:ph sz="quarter" idx="20"/>
          </p:nvPr>
        </p:nvSpPr>
        <p:spPr>
          <a:xfrm>
            <a:off x="7949184" y="3055283"/>
            <a:ext cx="3328416" cy="2988332"/>
          </a:xfrm>
        </p:spPr>
        <p:txBody>
          <a:bodyPr/>
          <a:lstStyle>
            <a:lvl1pPr marL="0" indent="0">
              <a:buNone/>
              <a:defRPr sz="2133"/>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9" name="Text Placeholder 4"/>
          <p:cNvSpPr>
            <a:spLocks noGrp="1"/>
          </p:cNvSpPr>
          <p:nvPr>
            <p:ph type="body" sz="quarter" idx="21"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39858780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7000"/>
            <a:ext cx="5085589"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5" name="Picture Placeholder 3"/>
          <p:cNvSpPr>
            <a:spLocks noGrp="1"/>
          </p:cNvSpPr>
          <p:nvPr>
            <p:ph type="pic" sz="quarter" idx="11"/>
          </p:nvPr>
        </p:nvSpPr>
        <p:spPr>
          <a:xfrm>
            <a:off x="6192012" y="1397000"/>
            <a:ext cx="5085589" cy="1472184"/>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7" name="Content Placeholder 13"/>
          <p:cNvSpPr>
            <a:spLocks noGrp="1"/>
          </p:cNvSpPr>
          <p:nvPr>
            <p:ph sz="quarter" idx="18"/>
          </p:nvPr>
        </p:nvSpPr>
        <p:spPr>
          <a:xfrm>
            <a:off x="914400" y="3055283"/>
            <a:ext cx="5084064" cy="2988332"/>
          </a:xfrm>
        </p:spPr>
        <p:txBody>
          <a:bodyPr/>
          <a:lstStyle>
            <a:lvl1pPr marL="0" indent="0">
              <a:buNone/>
              <a:defRPr sz="2133"/>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 name="Content Placeholder 13"/>
          <p:cNvSpPr>
            <a:spLocks noGrp="1"/>
          </p:cNvSpPr>
          <p:nvPr>
            <p:ph sz="quarter" idx="19"/>
          </p:nvPr>
        </p:nvSpPr>
        <p:spPr>
          <a:xfrm>
            <a:off x="6193536" y="3055283"/>
            <a:ext cx="5084064" cy="2988332"/>
          </a:xfrm>
        </p:spPr>
        <p:txBody>
          <a:bodyPr/>
          <a:lstStyle>
            <a:lvl1pPr marL="0" indent="0">
              <a:buNone/>
              <a:defRPr sz="2133"/>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32155432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7000"/>
            <a:ext cx="5085589" cy="1472184"/>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5" name="Picture Placeholder 3"/>
          <p:cNvSpPr>
            <a:spLocks noGrp="1"/>
          </p:cNvSpPr>
          <p:nvPr>
            <p:ph type="pic" sz="quarter" idx="11"/>
          </p:nvPr>
        </p:nvSpPr>
        <p:spPr>
          <a:xfrm>
            <a:off x="6192012" y="1397000"/>
            <a:ext cx="5085589" cy="1472184"/>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7" name="Content Placeholder 13"/>
          <p:cNvSpPr>
            <a:spLocks noGrp="1"/>
          </p:cNvSpPr>
          <p:nvPr>
            <p:ph sz="quarter" idx="18"/>
          </p:nvPr>
        </p:nvSpPr>
        <p:spPr>
          <a:xfrm>
            <a:off x="914400" y="3055283"/>
            <a:ext cx="5084064" cy="2988332"/>
          </a:xfrm>
        </p:spPr>
        <p:txBody>
          <a:bodyPr/>
          <a:lstStyle>
            <a:lvl1pPr marL="0" indent="0">
              <a:buNone/>
              <a:defRPr sz="2133"/>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 name="Content Placeholder 13"/>
          <p:cNvSpPr>
            <a:spLocks noGrp="1"/>
          </p:cNvSpPr>
          <p:nvPr>
            <p:ph sz="quarter" idx="19"/>
          </p:nvPr>
        </p:nvSpPr>
        <p:spPr>
          <a:xfrm>
            <a:off x="6193536" y="3055283"/>
            <a:ext cx="5084064" cy="2988332"/>
          </a:xfrm>
        </p:spPr>
        <p:txBody>
          <a:bodyPr/>
          <a:lstStyle>
            <a:lvl1pPr marL="0" indent="0">
              <a:buNone/>
              <a:defRPr sz="2133"/>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8" name="Text Placeholder 4"/>
          <p:cNvSpPr>
            <a:spLocks noGrp="1"/>
          </p:cNvSpPr>
          <p:nvPr>
            <p:ph type="body" sz="quarter" idx="20"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38052114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3384" y="1397000"/>
            <a:ext cx="2438400" cy="1476165"/>
          </a:xfrm>
          <a:solidFill>
            <a:schemeClr val="bg1">
              <a:lumMod val="90000"/>
              <a:lumOff val="10000"/>
            </a:schemeClr>
          </a:solidFill>
        </p:spPr>
        <p:txBody>
          <a:bodyPr vert="horz" lIns="0" tIns="0" rIns="0" bIns="0" rtlCol="0" anchor="ctr">
            <a:normAutofit/>
          </a:bodyPr>
          <a:lstStyle>
            <a:lvl1pPr>
              <a:defRPr lang="en-US" sz="1467" dirty="0"/>
            </a:lvl1pPr>
          </a:lstStyle>
          <a:p>
            <a:pPr marL="0" lvl="0" indent="0" algn="ctr">
              <a:buNone/>
            </a:pPr>
            <a:r>
              <a:rPr lang="es-ES" dirty="0"/>
              <a:t>Haga clic en el icono para agregar una imagen</a:t>
            </a:r>
            <a:endParaRPr lang="en-US" dirty="0"/>
          </a:p>
        </p:txBody>
      </p:sp>
      <p:sp>
        <p:nvSpPr>
          <p:cNvPr id="5" name="Picture Placeholder 3"/>
          <p:cNvSpPr>
            <a:spLocks noGrp="1"/>
          </p:cNvSpPr>
          <p:nvPr>
            <p:ph type="pic" sz="quarter" idx="11"/>
          </p:nvPr>
        </p:nvSpPr>
        <p:spPr>
          <a:xfrm>
            <a:off x="3554984" y="1397000"/>
            <a:ext cx="2438400" cy="1476165"/>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6" name="Picture Placeholder 3"/>
          <p:cNvSpPr>
            <a:spLocks noGrp="1"/>
          </p:cNvSpPr>
          <p:nvPr>
            <p:ph type="pic" sz="quarter" idx="12"/>
          </p:nvPr>
        </p:nvSpPr>
        <p:spPr>
          <a:xfrm>
            <a:off x="6196584" y="1397000"/>
            <a:ext cx="2438400" cy="1476165"/>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7" name="Picture Placeholder 3"/>
          <p:cNvSpPr>
            <a:spLocks noGrp="1"/>
          </p:cNvSpPr>
          <p:nvPr>
            <p:ph type="pic" sz="quarter" idx="13"/>
          </p:nvPr>
        </p:nvSpPr>
        <p:spPr>
          <a:xfrm>
            <a:off x="8838184" y="1397000"/>
            <a:ext cx="2438400" cy="1476165"/>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14" name="Content Placeholder 13"/>
          <p:cNvSpPr>
            <a:spLocks noGrp="1"/>
          </p:cNvSpPr>
          <p:nvPr>
            <p:ph sz="quarter" idx="18"/>
          </p:nvPr>
        </p:nvSpPr>
        <p:spPr>
          <a:xfrm>
            <a:off x="913384" y="4717007"/>
            <a:ext cx="2441448" cy="1326605"/>
          </a:xfrm>
        </p:spPr>
        <p:txBody>
          <a:bodyPr/>
          <a:lstStyle>
            <a:lvl1pPr marL="0" indent="0">
              <a:buNone/>
              <a:defRPr sz="1467"/>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5" name="Content Placeholder 13"/>
          <p:cNvSpPr>
            <a:spLocks noGrp="1"/>
          </p:cNvSpPr>
          <p:nvPr>
            <p:ph sz="quarter" idx="19"/>
          </p:nvPr>
        </p:nvSpPr>
        <p:spPr>
          <a:xfrm>
            <a:off x="3553968" y="4717007"/>
            <a:ext cx="2441448" cy="1326605"/>
          </a:xfrm>
        </p:spPr>
        <p:txBody>
          <a:bodyPr>
            <a:normAutofit/>
          </a:bodyPr>
          <a:lstStyle>
            <a:lvl1pPr marL="0" indent="0">
              <a:buNone/>
              <a:defRPr sz="1467"/>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8" name="Content Placeholder 13"/>
          <p:cNvSpPr>
            <a:spLocks noGrp="1"/>
          </p:cNvSpPr>
          <p:nvPr>
            <p:ph sz="quarter" idx="20"/>
          </p:nvPr>
        </p:nvSpPr>
        <p:spPr>
          <a:xfrm>
            <a:off x="6194552" y="4717007"/>
            <a:ext cx="2441448" cy="1326605"/>
          </a:xfrm>
        </p:spPr>
        <p:txBody>
          <a:bodyPr>
            <a:normAutofit/>
          </a:bodyPr>
          <a:lstStyle>
            <a:lvl1pPr marL="0" indent="0">
              <a:buNone/>
              <a:defRPr sz="1467"/>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9" name="Content Placeholder 13"/>
          <p:cNvSpPr>
            <a:spLocks noGrp="1"/>
          </p:cNvSpPr>
          <p:nvPr>
            <p:ph sz="quarter" idx="21"/>
          </p:nvPr>
        </p:nvSpPr>
        <p:spPr>
          <a:xfrm>
            <a:off x="8835136" y="4717007"/>
            <a:ext cx="2441448" cy="1326605"/>
          </a:xfrm>
        </p:spPr>
        <p:txBody>
          <a:bodyPr>
            <a:normAutofit/>
          </a:bodyPr>
          <a:lstStyle>
            <a:lvl1pPr marL="0" indent="0">
              <a:buNone/>
              <a:defRPr sz="1467"/>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Picture Placeholder 3"/>
          <p:cNvSpPr>
            <a:spLocks noGrp="1"/>
          </p:cNvSpPr>
          <p:nvPr>
            <p:ph type="pic" sz="quarter" idx="22"/>
          </p:nvPr>
        </p:nvSpPr>
        <p:spPr>
          <a:xfrm>
            <a:off x="913384" y="3057004"/>
            <a:ext cx="2438400" cy="1476165"/>
          </a:xfrm>
          <a:solidFill>
            <a:schemeClr val="bg1">
              <a:lumMod val="90000"/>
              <a:lumOff val="10000"/>
            </a:schemeClr>
          </a:solidFill>
        </p:spPr>
        <p:txBody>
          <a:bodyPr vert="horz" lIns="0" tIns="0" rIns="0" bIns="0" rtlCol="0" anchor="ctr">
            <a:normAutofit/>
          </a:bodyPr>
          <a:lstStyle>
            <a:lvl1pPr>
              <a:defRPr lang="en-US" sz="1467" dirty="0"/>
            </a:lvl1pPr>
          </a:lstStyle>
          <a:p>
            <a:pPr marL="0" lvl="0" indent="0" algn="ctr">
              <a:buNone/>
            </a:pPr>
            <a:r>
              <a:rPr lang="es-ES" dirty="0"/>
              <a:t>Haga clic en el icono para agregar una imagen</a:t>
            </a:r>
            <a:endParaRPr lang="en-US" dirty="0"/>
          </a:p>
        </p:txBody>
      </p:sp>
      <p:sp>
        <p:nvSpPr>
          <p:cNvPr id="12" name="Picture Placeholder 3"/>
          <p:cNvSpPr>
            <a:spLocks noGrp="1"/>
          </p:cNvSpPr>
          <p:nvPr>
            <p:ph type="pic" sz="quarter" idx="23"/>
          </p:nvPr>
        </p:nvSpPr>
        <p:spPr>
          <a:xfrm>
            <a:off x="3554984" y="3057004"/>
            <a:ext cx="2438400" cy="1476165"/>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13" name="Picture Placeholder 3"/>
          <p:cNvSpPr>
            <a:spLocks noGrp="1"/>
          </p:cNvSpPr>
          <p:nvPr>
            <p:ph type="pic" sz="quarter" idx="24"/>
          </p:nvPr>
        </p:nvSpPr>
        <p:spPr>
          <a:xfrm>
            <a:off x="6196584" y="3057004"/>
            <a:ext cx="2438400" cy="1476165"/>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16" name="Picture Placeholder 3"/>
          <p:cNvSpPr>
            <a:spLocks noGrp="1"/>
          </p:cNvSpPr>
          <p:nvPr>
            <p:ph type="pic" sz="quarter" idx="25"/>
          </p:nvPr>
        </p:nvSpPr>
        <p:spPr>
          <a:xfrm>
            <a:off x="8838184" y="3057004"/>
            <a:ext cx="2438400" cy="1476165"/>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Tree>
    <p:extLst>
      <p:ext uri="{BB962C8B-B14F-4D97-AF65-F5344CB8AC3E}">
        <p14:creationId xmlns:p14="http://schemas.microsoft.com/office/powerpoint/2010/main" val="19779405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3384" y="1397000"/>
            <a:ext cx="2438400" cy="1476165"/>
          </a:xfrm>
          <a:solidFill>
            <a:schemeClr val="bg1">
              <a:lumMod val="90000"/>
              <a:lumOff val="10000"/>
            </a:schemeClr>
          </a:solidFill>
        </p:spPr>
        <p:txBody>
          <a:bodyPr vert="horz" lIns="0" tIns="0" rIns="0" bIns="0" rtlCol="0" anchor="ctr">
            <a:normAutofit/>
          </a:bodyPr>
          <a:lstStyle>
            <a:lvl1pPr>
              <a:defRPr lang="en-US" sz="1467" dirty="0"/>
            </a:lvl1pPr>
          </a:lstStyle>
          <a:p>
            <a:pPr marL="0" lvl="0" indent="0" algn="ctr">
              <a:buNone/>
            </a:pPr>
            <a:r>
              <a:rPr lang="es-ES" dirty="0"/>
              <a:t>Haga clic en el icono para agregar una imagen</a:t>
            </a:r>
            <a:endParaRPr lang="en-US" dirty="0"/>
          </a:p>
        </p:txBody>
      </p:sp>
      <p:sp>
        <p:nvSpPr>
          <p:cNvPr id="5" name="Picture Placeholder 3"/>
          <p:cNvSpPr>
            <a:spLocks noGrp="1"/>
          </p:cNvSpPr>
          <p:nvPr>
            <p:ph type="pic" sz="quarter" idx="11"/>
          </p:nvPr>
        </p:nvSpPr>
        <p:spPr>
          <a:xfrm>
            <a:off x="3554984" y="1397000"/>
            <a:ext cx="2438400" cy="1476165"/>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6" name="Picture Placeholder 3"/>
          <p:cNvSpPr>
            <a:spLocks noGrp="1"/>
          </p:cNvSpPr>
          <p:nvPr>
            <p:ph type="pic" sz="quarter" idx="12"/>
          </p:nvPr>
        </p:nvSpPr>
        <p:spPr>
          <a:xfrm>
            <a:off x="6196584" y="1397000"/>
            <a:ext cx="2438400" cy="1476165"/>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7" name="Picture Placeholder 3"/>
          <p:cNvSpPr>
            <a:spLocks noGrp="1"/>
          </p:cNvSpPr>
          <p:nvPr>
            <p:ph type="pic" sz="quarter" idx="13"/>
          </p:nvPr>
        </p:nvSpPr>
        <p:spPr>
          <a:xfrm>
            <a:off x="8838184" y="1397000"/>
            <a:ext cx="2438400" cy="1476165"/>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14" name="Content Placeholder 13"/>
          <p:cNvSpPr>
            <a:spLocks noGrp="1"/>
          </p:cNvSpPr>
          <p:nvPr>
            <p:ph sz="quarter" idx="18"/>
          </p:nvPr>
        </p:nvSpPr>
        <p:spPr>
          <a:xfrm>
            <a:off x="913384" y="4717007"/>
            <a:ext cx="2441448" cy="1326605"/>
          </a:xfrm>
        </p:spPr>
        <p:txBody>
          <a:bodyPr/>
          <a:lstStyle>
            <a:lvl1pPr marL="0" indent="0">
              <a:buNone/>
              <a:defRPr sz="1467"/>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5" name="Content Placeholder 13"/>
          <p:cNvSpPr>
            <a:spLocks noGrp="1"/>
          </p:cNvSpPr>
          <p:nvPr>
            <p:ph sz="quarter" idx="19"/>
          </p:nvPr>
        </p:nvSpPr>
        <p:spPr>
          <a:xfrm>
            <a:off x="3553968" y="4717007"/>
            <a:ext cx="2441448" cy="1326605"/>
          </a:xfrm>
        </p:spPr>
        <p:txBody>
          <a:bodyPr>
            <a:normAutofit/>
          </a:bodyPr>
          <a:lstStyle>
            <a:lvl1pPr marL="0" indent="0">
              <a:buNone/>
              <a:defRPr sz="1467"/>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8" name="Content Placeholder 13"/>
          <p:cNvSpPr>
            <a:spLocks noGrp="1"/>
          </p:cNvSpPr>
          <p:nvPr>
            <p:ph sz="quarter" idx="20"/>
          </p:nvPr>
        </p:nvSpPr>
        <p:spPr>
          <a:xfrm>
            <a:off x="6194552" y="4717007"/>
            <a:ext cx="2441448" cy="1326605"/>
          </a:xfrm>
        </p:spPr>
        <p:txBody>
          <a:bodyPr>
            <a:normAutofit/>
          </a:bodyPr>
          <a:lstStyle>
            <a:lvl1pPr marL="0" indent="0">
              <a:buNone/>
              <a:defRPr sz="1467"/>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9" name="Content Placeholder 13"/>
          <p:cNvSpPr>
            <a:spLocks noGrp="1"/>
          </p:cNvSpPr>
          <p:nvPr>
            <p:ph sz="quarter" idx="21"/>
          </p:nvPr>
        </p:nvSpPr>
        <p:spPr>
          <a:xfrm>
            <a:off x="8835136" y="4717007"/>
            <a:ext cx="2441448" cy="1326605"/>
          </a:xfrm>
        </p:spPr>
        <p:txBody>
          <a:bodyPr>
            <a:normAutofit/>
          </a:bodyPr>
          <a:lstStyle>
            <a:lvl1pPr marL="0" indent="0">
              <a:buNone/>
              <a:defRPr sz="1467"/>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Picture Placeholder 3"/>
          <p:cNvSpPr>
            <a:spLocks noGrp="1"/>
          </p:cNvSpPr>
          <p:nvPr>
            <p:ph type="pic" sz="quarter" idx="22"/>
          </p:nvPr>
        </p:nvSpPr>
        <p:spPr>
          <a:xfrm>
            <a:off x="913384" y="3057004"/>
            <a:ext cx="2438400" cy="1476165"/>
          </a:xfrm>
          <a:solidFill>
            <a:schemeClr val="bg1">
              <a:lumMod val="90000"/>
              <a:lumOff val="10000"/>
            </a:schemeClr>
          </a:solidFill>
        </p:spPr>
        <p:txBody>
          <a:bodyPr vert="horz" lIns="0" tIns="0" rIns="0" bIns="0" rtlCol="0" anchor="ctr">
            <a:normAutofit/>
          </a:bodyPr>
          <a:lstStyle>
            <a:lvl1pPr>
              <a:defRPr lang="en-US" sz="1467" dirty="0"/>
            </a:lvl1pPr>
          </a:lstStyle>
          <a:p>
            <a:pPr marL="0" lvl="0" indent="0" algn="ctr">
              <a:buNone/>
            </a:pPr>
            <a:r>
              <a:rPr lang="es-ES" dirty="0"/>
              <a:t>Haga clic en el icono para agregar una imagen</a:t>
            </a:r>
            <a:endParaRPr lang="en-US" dirty="0"/>
          </a:p>
        </p:txBody>
      </p:sp>
      <p:sp>
        <p:nvSpPr>
          <p:cNvPr id="12" name="Picture Placeholder 3"/>
          <p:cNvSpPr>
            <a:spLocks noGrp="1"/>
          </p:cNvSpPr>
          <p:nvPr>
            <p:ph type="pic" sz="quarter" idx="23"/>
          </p:nvPr>
        </p:nvSpPr>
        <p:spPr>
          <a:xfrm>
            <a:off x="3554984" y="3057004"/>
            <a:ext cx="2438400" cy="1476165"/>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13" name="Picture Placeholder 3"/>
          <p:cNvSpPr>
            <a:spLocks noGrp="1"/>
          </p:cNvSpPr>
          <p:nvPr>
            <p:ph type="pic" sz="quarter" idx="24"/>
          </p:nvPr>
        </p:nvSpPr>
        <p:spPr>
          <a:xfrm>
            <a:off x="6196584" y="3057004"/>
            <a:ext cx="2438400" cy="1476165"/>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16" name="Picture Placeholder 3"/>
          <p:cNvSpPr>
            <a:spLocks noGrp="1"/>
          </p:cNvSpPr>
          <p:nvPr>
            <p:ph type="pic" sz="quarter" idx="25"/>
          </p:nvPr>
        </p:nvSpPr>
        <p:spPr>
          <a:xfrm>
            <a:off x="8838184" y="3057004"/>
            <a:ext cx="2438400" cy="1476165"/>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17" name="Text Placeholder 4"/>
          <p:cNvSpPr>
            <a:spLocks noGrp="1"/>
          </p:cNvSpPr>
          <p:nvPr>
            <p:ph type="body" sz="quarter" idx="26"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3809642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7000"/>
            <a:ext cx="3328416" cy="1472184"/>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5" name="Picture Placeholder 3"/>
          <p:cNvSpPr>
            <a:spLocks noGrp="1"/>
          </p:cNvSpPr>
          <p:nvPr>
            <p:ph type="pic" sz="quarter" idx="11"/>
          </p:nvPr>
        </p:nvSpPr>
        <p:spPr>
          <a:xfrm>
            <a:off x="4431792" y="1397000"/>
            <a:ext cx="3328416" cy="1472184"/>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6" name="Picture Placeholder 3"/>
          <p:cNvSpPr>
            <a:spLocks noGrp="1"/>
          </p:cNvSpPr>
          <p:nvPr>
            <p:ph type="pic" sz="quarter" idx="12"/>
          </p:nvPr>
        </p:nvSpPr>
        <p:spPr>
          <a:xfrm>
            <a:off x="7949184" y="1397000"/>
            <a:ext cx="3328416" cy="1472184"/>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11" name="Content Placeholder 13"/>
          <p:cNvSpPr>
            <a:spLocks noGrp="1"/>
          </p:cNvSpPr>
          <p:nvPr>
            <p:ph sz="quarter" idx="18"/>
          </p:nvPr>
        </p:nvSpPr>
        <p:spPr>
          <a:xfrm>
            <a:off x="914400" y="4720991"/>
            <a:ext cx="3328416" cy="1370248"/>
          </a:xfrm>
        </p:spPr>
        <p:txBody>
          <a:bodyPr/>
          <a:lstStyle>
            <a:lvl1pPr marL="0" indent="0">
              <a:buNone/>
              <a:defRPr sz="2133"/>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2" name="Content Placeholder 13"/>
          <p:cNvSpPr>
            <a:spLocks noGrp="1"/>
          </p:cNvSpPr>
          <p:nvPr>
            <p:ph sz="quarter" idx="19"/>
          </p:nvPr>
        </p:nvSpPr>
        <p:spPr>
          <a:xfrm>
            <a:off x="4431792" y="4720991"/>
            <a:ext cx="3328416" cy="1370248"/>
          </a:xfrm>
        </p:spPr>
        <p:txBody>
          <a:bodyPr/>
          <a:lstStyle>
            <a:lvl1pPr marL="0" indent="0">
              <a:buNone/>
              <a:defRPr sz="2133"/>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3" name="Content Placeholder 13"/>
          <p:cNvSpPr>
            <a:spLocks noGrp="1"/>
          </p:cNvSpPr>
          <p:nvPr>
            <p:ph sz="quarter" idx="20"/>
          </p:nvPr>
        </p:nvSpPr>
        <p:spPr>
          <a:xfrm>
            <a:off x="7949184" y="4720991"/>
            <a:ext cx="3328416" cy="1370248"/>
          </a:xfrm>
        </p:spPr>
        <p:txBody>
          <a:bodyPr/>
          <a:lstStyle>
            <a:lvl1pPr marL="0" indent="0">
              <a:buNone/>
              <a:defRPr sz="2133"/>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4" name="Picture Placeholder 3"/>
          <p:cNvSpPr>
            <a:spLocks noGrp="1"/>
          </p:cNvSpPr>
          <p:nvPr>
            <p:ph type="pic" sz="quarter" idx="23"/>
          </p:nvPr>
        </p:nvSpPr>
        <p:spPr>
          <a:xfrm>
            <a:off x="914400" y="3060985"/>
            <a:ext cx="3328416" cy="1472184"/>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15" name="Picture Placeholder 3"/>
          <p:cNvSpPr>
            <a:spLocks noGrp="1"/>
          </p:cNvSpPr>
          <p:nvPr>
            <p:ph type="pic" sz="quarter" idx="24"/>
          </p:nvPr>
        </p:nvSpPr>
        <p:spPr>
          <a:xfrm>
            <a:off x="4431792" y="3060985"/>
            <a:ext cx="3328416" cy="1472184"/>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16" name="Picture Placeholder 3"/>
          <p:cNvSpPr>
            <a:spLocks noGrp="1"/>
          </p:cNvSpPr>
          <p:nvPr>
            <p:ph type="pic" sz="quarter" idx="25"/>
          </p:nvPr>
        </p:nvSpPr>
        <p:spPr>
          <a:xfrm>
            <a:off x="7949184" y="3060985"/>
            <a:ext cx="3328416" cy="1472184"/>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Tree>
    <p:extLst>
      <p:ext uri="{BB962C8B-B14F-4D97-AF65-F5344CB8AC3E}">
        <p14:creationId xmlns:p14="http://schemas.microsoft.com/office/powerpoint/2010/main" val="17453424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7000"/>
            <a:ext cx="3328416" cy="1472184"/>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5" name="Picture Placeholder 3"/>
          <p:cNvSpPr>
            <a:spLocks noGrp="1"/>
          </p:cNvSpPr>
          <p:nvPr>
            <p:ph type="pic" sz="quarter" idx="11"/>
          </p:nvPr>
        </p:nvSpPr>
        <p:spPr>
          <a:xfrm>
            <a:off x="4431792" y="1397000"/>
            <a:ext cx="3328416" cy="1472184"/>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6" name="Picture Placeholder 3"/>
          <p:cNvSpPr>
            <a:spLocks noGrp="1"/>
          </p:cNvSpPr>
          <p:nvPr>
            <p:ph type="pic" sz="quarter" idx="12"/>
          </p:nvPr>
        </p:nvSpPr>
        <p:spPr>
          <a:xfrm>
            <a:off x="7949184" y="1397000"/>
            <a:ext cx="3328416" cy="1472184"/>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11" name="Content Placeholder 13"/>
          <p:cNvSpPr>
            <a:spLocks noGrp="1"/>
          </p:cNvSpPr>
          <p:nvPr>
            <p:ph sz="quarter" idx="18"/>
          </p:nvPr>
        </p:nvSpPr>
        <p:spPr>
          <a:xfrm>
            <a:off x="914400" y="4720991"/>
            <a:ext cx="3328416" cy="1370248"/>
          </a:xfrm>
        </p:spPr>
        <p:txBody>
          <a:bodyPr/>
          <a:lstStyle>
            <a:lvl1pPr marL="0" indent="0">
              <a:buNone/>
              <a:defRPr sz="2133"/>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2" name="Content Placeholder 13"/>
          <p:cNvSpPr>
            <a:spLocks noGrp="1"/>
          </p:cNvSpPr>
          <p:nvPr>
            <p:ph sz="quarter" idx="19"/>
          </p:nvPr>
        </p:nvSpPr>
        <p:spPr>
          <a:xfrm>
            <a:off x="4431792" y="4720991"/>
            <a:ext cx="3328416" cy="1370248"/>
          </a:xfrm>
        </p:spPr>
        <p:txBody>
          <a:bodyPr/>
          <a:lstStyle>
            <a:lvl1pPr marL="0" indent="0">
              <a:buNone/>
              <a:defRPr sz="2133"/>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3" name="Content Placeholder 13"/>
          <p:cNvSpPr>
            <a:spLocks noGrp="1"/>
          </p:cNvSpPr>
          <p:nvPr>
            <p:ph sz="quarter" idx="20"/>
          </p:nvPr>
        </p:nvSpPr>
        <p:spPr>
          <a:xfrm>
            <a:off x="7949184" y="4720991"/>
            <a:ext cx="3328416" cy="1370248"/>
          </a:xfrm>
        </p:spPr>
        <p:txBody>
          <a:bodyPr/>
          <a:lstStyle>
            <a:lvl1pPr marL="0" indent="0">
              <a:buNone/>
              <a:defRPr sz="2133"/>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4" name="Picture Placeholder 3"/>
          <p:cNvSpPr>
            <a:spLocks noGrp="1"/>
          </p:cNvSpPr>
          <p:nvPr>
            <p:ph type="pic" sz="quarter" idx="23"/>
          </p:nvPr>
        </p:nvSpPr>
        <p:spPr>
          <a:xfrm>
            <a:off x="914400" y="3060985"/>
            <a:ext cx="3328416" cy="1472184"/>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15" name="Picture Placeholder 3"/>
          <p:cNvSpPr>
            <a:spLocks noGrp="1"/>
          </p:cNvSpPr>
          <p:nvPr>
            <p:ph type="pic" sz="quarter" idx="24"/>
          </p:nvPr>
        </p:nvSpPr>
        <p:spPr>
          <a:xfrm>
            <a:off x="4431792" y="3060985"/>
            <a:ext cx="3328416" cy="1472184"/>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16" name="Picture Placeholder 3"/>
          <p:cNvSpPr>
            <a:spLocks noGrp="1"/>
          </p:cNvSpPr>
          <p:nvPr>
            <p:ph type="pic" sz="quarter" idx="25"/>
          </p:nvPr>
        </p:nvSpPr>
        <p:spPr>
          <a:xfrm>
            <a:off x="7949184" y="3060985"/>
            <a:ext cx="3328416" cy="1472184"/>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17" name="Text Placeholder 4"/>
          <p:cNvSpPr>
            <a:spLocks noGrp="1"/>
          </p:cNvSpPr>
          <p:nvPr>
            <p:ph type="body" sz="quarter" idx="26"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34711769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5927" y="1397000"/>
            <a:ext cx="5085589" cy="1472184"/>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5" name="Picture Placeholder 3"/>
          <p:cNvSpPr>
            <a:spLocks noGrp="1"/>
          </p:cNvSpPr>
          <p:nvPr>
            <p:ph type="pic" sz="quarter" idx="11"/>
          </p:nvPr>
        </p:nvSpPr>
        <p:spPr>
          <a:xfrm>
            <a:off x="6193536" y="1397000"/>
            <a:ext cx="5085589" cy="1472184"/>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7" name="Content Placeholder 13"/>
          <p:cNvSpPr>
            <a:spLocks noGrp="1"/>
          </p:cNvSpPr>
          <p:nvPr>
            <p:ph sz="quarter" idx="18"/>
          </p:nvPr>
        </p:nvSpPr>
        <p:spPr>
          <a:xfrm>
            <a:off x="914400" y="4704407"/>
            <a:ext cx="5084064" cy="1339207"/>
          </a:xfrm>
        </p:spPr>
        <p:txBody>
          <a:bodyPr/>
          <a:lstStyle>
            <a:lvl1pPr marL="0" indent="0">
              <a:buNone/>
              <a:defRPr sz="2133"/>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 name="Content Placeholder 13"/>
          <p:cNvSpPr>
            <a:spLocks noGrp="1"/>
          </p:cNvSpPr>
          <p:nvPr>
            <p:ph sz="quarter" idx="19"/>
          </p:nvPr>
        </p:nvSpPr>
        <p:spPr>
          <a:xfrm>
            <a:off x="6193536" y="4704407"/>
            <a:ext cx="5084064" cy="1339207"/>
          </a:xfrm>
        </p:spPr>
        <p:txBody>
          <a:bodyPr/>
          <a:lstStyle>
            <a:lvl1pPr marL="0" indent="0">
              <a:buNone/>
              <a:defRPr sz="2133"/>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9" name="Picture Placeholder 3"/>
          <p:cNvSpPr>
            <a:spLocks noGrp="1"/>
          </p:cNvSpPr>
          <p:nvPr>
            <p:ph type="pic" sz="quarter" idx="24"/>
          </p:nvPr>
        </p:nvSpPr>
        <p:spPr>
          <a:xfrm>
            <a:off x="915927" y="3060985"/>
            <a:ext cx="5085589" cy="1472184"/>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11" name="Picture Placeholder 3"/>
          <p:cNvSpPr>
            <a:spLocks noGrp="1"/>
          </p:cNvSpPr>
          <p:nvPr>
            <p:ph type="pic" sz="quarter" idx="25"/>
          </p:nvPr>
        </p:nvSpPr>
        <p:spPr>
          <a:xfrm>
            <a:off x="6193536" y="3060985"/>
            <a:ext cx="5085589" cy="1472184"/>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Tree>
    <p:extLst>
      <p:ext uri="{BB962C8B-B14F-4D97-AF65-F5344CB8AC3E}">
        <p14:creationId xmlns:p14="http://schemas.microsoft.com/office/powerpoint/2010/main" val="4264858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3392" y="164637"/>
            <a:ext cx="10871200" cy="1341120"/>
          </a:xfrm>
        </p:spPr>
        <p:txBody>
          <a:bodyPr anchor="b">
            <a:noAutofit/>
          </a:bodyPr>
          <a:lstStyle>
            <a:lvl1pPr eaLnBrk="1" latinLnBrk="0" hangingPunct="1">
              <a:defRPr kumimoji="0" lang="es-ES" sz="3733">
                <a:solidFill>
                  <a:schemeClr val="tx1"/>
                </a:solidFill>
              </a:defRPr>
            </a:lvl1pPr>
            <a:extLst/>
          </a:lstStyle>
          <a:p>
            <a:pPr eaLnBrk="1" latinLnBrk="0" hangingPunct="1"/>
            <a:r>
              <a:rPr lang="es-ES"/>
              <a:t>Haga clic para modificar el estilo de título del patrón</a:t>
            </a:r>
            <a:endParaRPr/>
          </a:p>
        </p:txBody>
      </p:sp>
      <p:sp>
        <p:nvSpPr>
          <p:cNvPr id="11" name="Content Placeholder 10"/>
          <p:cNvSpPr>
            <a:spLocks noGrp="1"/>
          </p:cNvSpPr>
          <p:nvPr>
            <p:ph sz="quarter" idx="13"/>
          </p:nvPr>
        </p:nvSpPr>
        <p:spPr>
          <a:xfrm>
            <a:off x="812800" y="2559757"/>
            <a:ext cx="5181600" cy="3505200"/>
          </a:xfrm>
        </p:spPr>
        <p:txBody>
          <a:bodyPr/>
          <a:lstStyle/>
          <a:p>
            <a:pPr lvl="0" eaLnBrk="1" latinLnBrk="0" hangingPunct="1"/>
            <a:r>
              <a:rPr lang="es-ES"/>
              <a:t>Haga clic para modificar los estilos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13" name="Content Placeholder 12"/>
          <p:cNvSpPr>
            <a:spLocks noGrp="1"/>
          </p:cNvSpPr>
          <p:nvPr>
            <p:ph sz="quarter" idx="14"/>
          </p:nvPr>
        </p:nvSpPr>
        <p:spPr>
          <a:xfrm>
            <a:off x="6400800" y="2559757"/>
            <a:ext cx="5181600" cy="3505200"/>
          </a:xfrm>
        </p:spPr>
        <p:txBody>
          <a:bodyPr/>
          <a:lstStyle/>
          <a:p>
            <a:pPr lvl="0" eaLnBrk="1" latinLnBrk="0" hangingPunct="1"/>
            <a:r>
              <a:rPr lang="es-ES"/>
              <a:t>Haga clic para modificar los estilos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10" name="Date Placeholder 9"/>
          <p:cNvSpPr>
            <a:spLocks noGrp="1"/>
          </p:cNvSpPr>
          <p:nvPr>
            <p:ph type="dt" sz="half" idx="15"/>
          </p:nvPr>
        </p:nvSpPr>
        <p:spPr/>
        <p:txBody>
          <a:bodyPr rtlCol="0"/>
          <a:lstStyle/>
          <a:p>
            <a:fld id="{C30CCE01-2B55-4B48-A489-243D63C58FD6}" type="datetime1">
              <a:rPr lang="es-PA" smtClean="0"/>
              <a:t>10/05/2020</a:t>
            </a:fld>
            <a:endParaRPr lang="es-PA" dirty="0"/>
          </a:p>
        </p:txBody>
      </p:sp>
      <p:sp>
        <p:nvSpPr>
          <p:cNvPr id="12" name="Slide Number Placeholder 11"/>
          <p:cNvSpPr>
            <a:spLocks noGrp="1"/>
          </p:cNvSpPr>
          <p:nvPr>
            <p:ph type="sldNum" sz="quarter" idx="16"/>
          </p:nvPr>
        </p:nvSpPr>
        <p:spPr/>
        <p:txBody>
          <a:bodyPr rtlCol="0"/>
          <a:lstStyle/>
          <a:p>
            <a:fld id="{6C7D1B19-6236-4BA7-AFD2-943C573A6FD0}" type="slidenum">
              <a:rPr lang="es-PA" smtClean="0"/>
              <a:t>‹Nº›</a:t>
            </a:fld>
            <a:endParaRPr lang="es-PA" dirty="0"/>
          </a:p>
        </p:txBody>
      </p:sp>
      <p:sp>
        <p:nvSpPr>
          <p:cNvPr id="14" name="Footer Placeholder 13"/>
          <p:cNvSpPr>
            <a:spLocks noGrp="1"/>
          </p:cNvSpPr>
          <p:nvPr>
            <p:ph type="ftr" sz="quarter" idx="17"/>
          </p:nvPr>
        </p:nvSpPr>
        <p:spPr/>
        <p:txBody>
          <a:bodyPr rtlCol="0"/>
          <a:lstStyle/>
          <a:p>
            <a:endParaRPr lang="es-PA" dirty="0"/>
          </a:p>
        </p:txBody>
      </p:sp>
      <p:sp>
        <p:nvSpPr>
          <p:cNvPr id="16" name="Text Placeholder 15"/>
          <p:cNvSpPr>
            <a:spLocks noGrp="1"/>
          </p:cNvSpPr>
          <p:nvPr>
            <p:ph type="body" sz="quarter" idx="18"/>
          </p:nvPr>
        </p:nvSpPr>
        <p:spPr>
          <a:xfrm>
            <a:off x="812800" y="1816383"/>
            <a:ext cx="5181600" cy="707136"/>
          </a:xfrm>
          <a:solidFill>
            <a:schemeClr val="accent2"/>
          </a:solidFill>
        </p:spPr>
        <p:txBody>
          <a:bodyPr rtlCol="0" anchor="ctr"/>
          <a:lstStyle>
            <a:lvl1pPr eaLnBrk="1" latinLnBrk="0" hangingPunct="1">
              <a:buFontTx/>
              <a:buNone/>
              <a:defRPr kumimoji="0" lang="es-ES" sz="2667" b="1">
                <a:solidFill>
                  <a:srgbClr val="FFFFFF"/>
                </a:solidFill>
              </a:defRPr>
            </a:lvl1pPr>
            <a:extLst/>
          </a:lstStyle>
          <a:p>
            <a:pPr lvl="0" eaLnBrk="1" latinLnBrk="0" hangingPunct="1"/>
            <a:r>
              <a:rPr lang="es-ES"/>
              <a:t>Haga clic para modificar los estilos de texto del patrón</a:t>
            </a:r>
          </a:p>
        </p:txBody>
      </p:sp>
      <p:sp>
        <p:nvSpPr>
          <p:cNvPr id="15" name="Text Placeholder 14"/>
          <p:cNvSpPr>
            <a:spLocks noGrp="1"/>
          </p:cNvSpPr>
          <p:nvPr>
            <p:ph type="body" sz="quarter" idx="19"/>
          </p:nvPr>
        </p:nvSpPr>
        <p:spPr>
          <a:xfrm>
            <a:off x="6400800" y="1816383"/>
            <a:ext cx="5181600" cy="707136"/>
          </a:xfrm>
          <a:solidFill>
            <a:schemeClr val="accent4"/>
          </a:solidFill>
        </p:spPr>
        <p:txBody>
          <a:bodyPr rtlCol="0" anchor="ctr"/>
          <a:lstStyle>
            <a:lvl1pPr eaLnBrk="1" latinLnBrk="0" hangingPunct="1">
              <a:buFontTx/>
              <a:buNone/>
              <a:defRPr kumimoji="0" lang="es-ES" sz="2667" b="1">
                <a:solidFill>
                  <a:srgbClr val="FFFFFF"/>
                </a:solidFill>
              </a:defRPr>
            </a:lvl1pPr>
            <a:extLst/>
          </a:lstStyle>
          <a:p>
            <a:pPr lvl="0" eaLnBrk="1" latinLnBrk="0" hangingPunct="1"/>
            <a:r>
              <a:rPr lang="es-ES"/>
              <a:t>Haga clic para modificar los estilos de texto del patrón</a:t>
            </a:r>
          </a:p>
        </p:txBody>
      </p:sp>
    </p:spTree>
    <p:extLst>
      <p:ext uri="{BB962C8B-B14F-4D97-AF65-F5344CB8AC3E}">
        <p14:creationId xmlns:p14="http://schemas.microsoft.com/office/powerpoint/2010/main" val="7456006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5927" y="1397000"/>
            <a:ext cx="5085589" cy="1472184"/>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5" name="Picture Placeholder 3"/>
          <p:cNvSpPr>
            <a:spLocks noGrp="1"/>
          </p:cNvSpPr>
          <p:nvPr>
            <p:ph type="pic" sz="quarter" idx="11"/>
          </p:nvPr>
        </p:nvSpPr>
        <p:spPr>
          <a:xfrm>
            <a:off x="6193536" y="1397000"/>
            <a:ext cx="5085589" cy="1472184"/>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7" name="Content Placeholder 13"/>
          <p:cNvSpPr>
            <a:spLocks noGrp="1"/>
          </p:cNvSpPr>
          <p:nvPr>
            <p:ph sz="quarter" idx="18"/>
          </p:nvPr>
        </p:nvSpPr>
        <p:spPr>
          <a:xfrm>
            <a:off x="914400" y="4704407"/>
            <a:ext cx="5084064" cy="1339207"/>
          </a:xfrm>
        </p:spPr>
        <p:txBody>
          <a:bodyPr/>
          <a:lstStyle>
            <a:lvl1pPr marL="0" indent="0">
              <a:buNone/>
              <a:defRPr sz="2133"/>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 name="Content Placeholder 13"/>
          <p:cNvSpPr>
            <a:spLocks noGrp="1"/>
          </p:cNvSpPr>
          <p:nvPr>
            <p:ph sz="quarter" idx="19"/>
          </p:nvPr>
        </p:nvSpPr>
        <p:spPr>
          <a:xfrm>
            <a:off x="6193536" y="4704407"/>
            <a:ext cx="5084064" cy="1339207"/>
          </a:xfrm>
        </p:spPr>
        <p:txBody>
          <a:bodyPr/>
          <a:lstStyle>
            <a:lvl1pPr marL="0" indent="0">
              <a:buNone/>
              <a:defRPr sz="2133"/>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9" name="Picture Placeholder 3"/>
          <p:cNvSpPr>
            <a:spLocks noGrp="1"/>
          </p:cNvSpPr>
          <p:nvPr>
            <p:ph type="pic" sz="quarter" idx="24"/>
          </p:nvPr>
        </p:nvSpPr>
        <p:spPr>
          <a:xfrm>
            <a:off x="915927" y="3060985"/>
            <a:ext cx="5085589" cy="1472184"/>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11" name="Picture Placeholder 3"/>
          <p:cNvSpPr>
            <a:spLocks noGrp="1"/>
          </p:cNvSpPr>
          <p:nvPr>
            <p:ph type="pic" sz="quarter" idx="25"/>
          </p:nvPr>
        </p:nvSpPr>
        <p:spPr>
          <a:xfrm>
            <a:off x="6193536" y="3060985"/>
            <a:ext cx="5085589" cy="1472184"/>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12" name="Text Placeholder 4"/>
          <p:cNvSpPr>
            <a:spLocks noGrp="1"/>
          </p:cNvSpPr>
          <p:nvPr>
            <p:ph type="body" sz="quarter" idx="26"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10882197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6999"/>
            <a:ext cx="2438400" cy="4266109"/>
          </a:xfrm>
          <a:solidFill>
            <a:schemeClr val="bg1">
              <a:lumMod val="90000"/>
              <a:lumOff val="10000"/>
            </a:schemeClr>
          </a:solidFill>
        </p:spPr>
        <p:txBody>
          <a:bodyPr vert="horz" lIns="0" tIns="0" rIns="0" bIns="0" rtlCol="0" anchor="ctr">
            <a:normAutofit/>
          </a:bodyPr>
          <a:lstStyle>
            <a:lvl1pPr>
              <a:defRPr lang="en-US" sz="1467" dirty="0"/>
            </a:lvl1pPr>
          </a:lstStyle>
          <a:p>
            <a:pPr marL="0" lvl="0" indent="0" algn="ctr">
              <a:buNone/>
            </a:pPr>
            <a:r>
              <a:rPr lang="es-ES" dirty="0"/>
              <a:t>Haga clic en el icono para agregar una imagen</a:t>
            </a:r>
            <a:endParaRPr lang="en-US" dirty="0"/>
          </a:p>
        </p:txBody>
      </p:sp>
      <p:sp>
        <p:nvSpPr>
          <p:cNvPr id="5" name="Picture Placeholder 3"/>
          <p:cNvSpPr>
            <a:spLocks noGrp="1"/>
          </p:cNvSpPr>
          <p:nvPr>
            <p:ph type="pic" sz="quarter" idx="11"/>
          </p:nvPr>
        </p:nvSpPr>
        <p:spPr>
          <a:xfrm>
            <a:off x="3556000" y="1396999"/>
            <a:ext cx="2438400" cy="4266109"/>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6" name="Picture Placeholder 3"/>
          <p:cNvSpPr>
            <a:spLocks noGrp="1"/>
          </p:cNvSpPr>
          <p:nvPr>
            <p:ph type="pic" sz="quarter" idx="12"/>
          </p:nvPr>
        </p:nvSpPr>
        <p:spPr>
          <a:xfrm>
            <a:off x="6197600" y="1396999"/>
            <a:ext cx="2438400" cy="4266109"/>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7" name="Picture Placeholder 3"/>
          <p:cNvSpPr>
            <a:spLocks noGrp="1"/>
          </p:cNvSpPr>
          <p:nvPr>
            <p:ph type="pic" sz="quarter" idx="13"/>
          </p:nvPr>
        </p:nvSpPr>
        <p:spPr>
          <a:xfrm>
            <a:off x="8839200" y="1396999"/>
            <a:ext cx="2438400" cy="4266109"/>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8" name="Text Placeholder 7"/>
          <p:cNvSpPr>
            <a:spLocks noGrp="1"/>
          </p:cNvSpPr>
          <p:nvPr>
            <p:ph type="body" sz="quarter" idx="19"/>
          </p:nvPr>
        </p:nvSpPr>
        <p:spPr>
          <a:xfrm>
            <a:off x="914400" y="4022600"/>
            <a:ext cx="2441448" cy="1640512"/>
          </a:xfrm>
          <a:solidFill>
            <a:schemeClr val="accent1">
              <a:alpha val="80000"/>
            </a:schemeClr>
          </a:solidFill>
        </p:spPr>
        <p:txBody>
          <a:bodyPr lIns="137156" tIns="68579" rIns="137156" bIns="68579"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82" indent="-171442">
              <a:defRPr sz="1467">
                <a:solidFill>
                  <a:srgbClr val="FFFFFF"/>
                </a:solidFill>
              </a:defRPr>
            </a:lvl3pPr>
            <a:lvl4pPr marL="514326" indent="-171442">
              <a:defRPr sz="1467">
                <a:solidFill>
                  <a:srgbClr val="FFFFFF"/>
                </a:solidFill>
              </a:defRPr>
            </a:lvl4pPr>
            <a:lvl5pPr marL="742913" indent="-228589">
              <a:defRPr sz="1467">
                <a:solidFill>
                  <a:srgbClr val="FFFFFF"/>
                </a:solidFill>
              </a:defRPr>
            </a:lvl5pPr>
          </a:lstStyle>
          <a:p>
            <a:pPr lvl="0"/>
            <a:r>
              <a:rPr lang="es-ES"/>
              <a:t>Haga clic para modificar los estilos de texto del patrón</a:t>
            </a:r>
          </a:p>
          <a:p>
            <a:pPr lvl="1"/>
            <a:r>
              <a:rPr lang="es-ES"/>
              <a:t>Segundo nivel</a:t>
            </a:r>
          </a:p>
        </p:txBody>
      </p:sp>
      <p:sp>
        <p:nvSpPr>
          <p:cNvPr id="13" name="Text Placeholder 7"/>
          <p:cNvSpPr>
            <a:spLocks noGrp="1"/>
          </p:cNvSpPr>
          <p:nvPr>
            <p:ph type="body" sz="quarter" idx="20"/>
          </p:nvPr>
        </p:nvSpPr>
        <p:spPr>
          <a:xfrm>
            <a:off x="3554984" y="4022600"/>
            <a:ext cx="2441448" cy="1640512"/>
          </a:xfrm>
          <a:solidFill>
            <a:schemeClr val="accent3">
              <a:alpha val="80000"/>
            </a:schemeClr>
          </a:solidFill>
        </p:spPr>
        <p:txBody>
          <a:bodyPr lIns="137156" tIns="68579" rIns="137156" bIns="68579"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82" indent="-171442">
              <a:defRPr sz="1467">
                <a:solidFill>
                  <a:srgbClr val="FFFFFF"/>
                </a:solidFill>
              </a:defRPr>
            </a:lvl3pPr>
            <a:lvl4pPr marL="514326" indent="-171442">
              <a:defRPr sz="1467">
                <a:solidFill>
                  <a:srgbClr val="FFFFFF"/>
                </a:solidFill>
              </a:defRPr>
            </a:lvl4pPr>
            <a:lvl5pPr marL="742913" indent="-228589">
              <a:defRPr sz="1467">
                <a:solidFill>
                  <a:srgbClr val="FFFFFF"/>
                </a:solidFill>
              </a:defRPr>
            </a:lvl5pPr>
          </a:lstStyle>
          <a:p>
            <a:pPr lvl="0"/>
            <a:r>
              <a:rPr lang="es-ES"/>
              <a:t>Haga clic para modificar los estilos de texto del patrón</a:t>
            </a:r>
          </a:p>
          <a:p>
            <a:pPr lvl="1"/>
            <a:r>
              <a:rPr lang="es-ES"/>
              <a:t>Segundo nivel</a:t>
            </a:r>
          </a:p>
        </p:txBody>
      </p:sp>
      <p:sp>
        <p:nvSpPr>
          <p:cNvPr id="16" name="Text Placeholder 7"/>
          <p:cNvSpPr>
            <a:spLocks noGrp="1"/>
          </p:cNvSpPr>
          <p:nvPr>
            <p:ph type="body" sz="quarter" idx="21"/>
          </p:nvPr>
        </p:nvSpPr>
        <p:spPr>
          <a:xfrm>
            <a:off x="6195568" y="4022600"/>
            <a:ext cx="2441448" cy="1640512"/>
          </a:xfrm>
          <a:solidFill>
            <a:schemeClr val="accent5">
              <a:alpha val="80000"/>
            </a:schemeClr>
          </a:solidFill>
        </p:spPr>
        <p:txBody>
          <a:bodyPr lIns="137156" tIns="68579" rIns="137156" bIns="68579"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82" indent="-171442">
              <a:defRPr sz="1467">
                <a:solidFill>
                  <a:srgbClr val="FFFFFF"/>
                </a:solidFill>
              </a:defRPr>
            </a:lvl3pPr>
            <a:lvl4pPr marL="514326" indent="-171442">
              <a:defRPr sz="1467">
                <a:solidFill>
                  <a:srgbClr val="FFFFFF"/>
                </a:solidFill>
              </a:defRPr>
            </a:lvl4pPr>
            <a:lvl5pPr marL="742913" indent="-228589">
              <a:defRPr sz="1467">
                <a:solidFill>
                  <a:srgbClr val="FFFFFF"/>
                </a:solidFill>
              </a:defRPr>
            </a:lvl5pPr>
          </a:lstStyle>
          <a:p>
            <a:pPr lvl="0"/>
            <a:r>
              <a:rPr lang="es-ES"/>
              <a:t>Haga clic para modificar los estilos de texto del patrón</a:t>
            </a:r>
          </a:p>
          <a:p>
            <a:pPr lvl="1"/>
            <a:r>
              <a:rPr lang="es-ES"/>
              <a:t>Segundo nivel</a:t>
            </a:r>
          </a:p>
        </p:txBody>
      </p:sp>
      <p:sp>
        <p:nvSpPr>
          <p:cNvPr id="17" name="Text Placeholder 7"/>
          <p:cNvSpPr>
            <a:spLocks noGrp="1"/>
          </p:cNvSpPr>
          <p:nvPr>
            <p:ph type="body" sz="quarter" idx="22"/>
          </p:nvPr>
        </p:nvSpPr>
        <p:spPr>
          <a:xfrm>
            <a:off x="8836152" y="4022600"/>
            <a:ext cx="2441448" cy="1640512"/>
          </a:xfrm>
          <a:solidFill>
            <a:schemeClr val="bg2">
              <a:alpha val="80000"/>
            </a:schemeClr>
          </a:solidFill>
        </p:spPr>
        <p:txBody>
          <a:bodyPr lIns="137156" tIns="68579" rIns="137156" bIns="68579"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82" indent="-171442">
              <a:defRPr sz="1467">
                <a:solidFill>
                  <a:srgbClr val="FFFFFF"/>
                </a:solidFill>
              </a:defRPr>
            </a:lvl3pPr>
            <a:lvl4pPr marL="514326" indent="-171442">
              <a:defRPr sz="1467">
                <a:solidFill>
                  <a:srgbClr val="FFFFFF"/>
                </a:solidFill>
              </a:defRPr>
            </a:lvl4pPr>
            <a:lvl5pPr marL="742913" indent="-228589">
              <a:defRPr sz="1467">
                <a:solidFill>
                  <a:srgbClr val="FFFFFF"/>
                </a:solidFill>
              </a:defRPr>
            </a:lvl5pPr>
          </a:lstStyle>
          <a:p>
            <a:pPr lvl="0"/>
            <a:r>
              <a:rPr lang="es-ES"/>
              <a:t>Haga clic para modificar los estilos de texto del patrón</a:t>
            </a:r>
          </a:p>
          <a:p>
            <a:pPr lvl="1"/>
            <a:r>
              <a:rPr lang="es-ES"/>
              <a:t>Segundo nivel</a:t>
            </a:r>
          </a:p>
        </p:txBody>
      </p:sp>
    </p:spTree>
    <p:extLst>
      <p:ext uri="{BB962C8B-B14F-4D97-AF65-F5344CB8AC3E}">
        <p14:creationId xmlns:p14="http://schemas.microsoft.com/office/powerpoint/2010/main" val="26046218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6999"/>
            <a:ext cx="2438400" cy="4266109"/>
          </a:xfrm>
          <a:solidFill>
            <a:schemeClr val="bg1">
              <a:lumMod val="90000"/>
              <a:lumOff val="10000"/>
            </a:schemeClr>
          </a:solidFill>
        </p:spPr>
        <p:txBody>
          <a:bodyPr vert="horz" lIns="0" tIns="0" rIns="0" bIns="0" rtlCol="0" anchor="ctr">
            <a:normAutofit/>
          </a:bodyPr>
          <a:lstStyle>
            <a:lvl1pPr>
              <a:defRPr lang="en-US" sz="1467" dirty="0"/>
            </a:lvl1pPr>
          </a:lstStyle>
          <a:p>
            <a:pPr marL="0" lvl="0" indent="0" algn="ctr">
              <a:buNone/>
            </a:pPr>
            <a:r>
              <a:rPr lang="es-ES" dirty="0"/>
              <a:t>Haga clic en el icono para agregar una imagen</a:t>
            </a:r>
            <a:endParaRPr lang="en-US" dirty="0"/>
          </a:p>
        </p:txBody>
      </p:sp>
      <p:sp>
        <p:nvSpPr>
          <p:cNvPr id="5" name="Picture Placeholder 3"/>
          <p:cNvSpPr>
            <a:spLocks noGrp="1"/>
          </p:cNvSpPr>
          <p:nvPr>
            <p:ph type="pic" sz="quarter" idx="11"/>
          </p:nvPr>
        </p:nvSpPr>
        <p:spPr>
          <a:xfrm>
            <a:off x="3556000" y="1396999"/>
            <a:ext cx="2438400" cy="4266109"/>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6" name="Picture Placeholder 3"/>
          <p:cNvSpPr>
            <a:spLocks noGrp="1"/>
          </p:cNvSpPr>
          <p:nvPr>
            <p:ph type="pic" sz="quarter" idx="12"/>
          </p:nvPr>
        </p:nvSpPr>
        <p:spPr>
          <a:xfrm>
            <a:off x="6197600" y="1396999"/>
            <a:ext cx="2438400" cy="4266109"/>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7" name="Picture Placeholder 3"/>
          <p:cNvSpPr>
            <a:spLocks noGrp="1"/>
          </p:cNvSpPr>
          <p:nvPr>
            <p:ph type="pic" sz="quarter" idx="13"/>
          </p:nvPr>
        </p:nvSpPr>
        <p:spPr>
          <a:xfrm>
            <a:off x="8839200" y="1396999"/>
            <a:ext cx="2438400" cy="4266109"/>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8" name="Text Placeholder 7"/>
          <p:cNvSpPr>
            <a:spLocks noGrp="1"/>
          </p:cNvSpPr>
          <p:nvPr>
            <p:ph type="body" sz="quarter" idx="19"/>
          </p:nvPr>
        </p:nvSpPr>
        <p:spPr>
          <a:xfrm>
            <a:off x="914400" y="4022600"/>
            <a:ext cx="2441448" cy="1640512"/>
          </a:xfrm>
          <a:solidFill>
            <a:schemeClr val="accent1">
              <a:alpha val="80000"/>
            </a:schemeClr>
          </a:solidFill>
        </p:spPr>
        <p:txBody>
          <a:bodyPr lIns="137156" tIns="68579" rIns="137156" bIns="68579"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82" indent="-171442">
              <a:defRPr sz="1467">
                <a:solidFill>
                  <a:srgbClr val="FFFFFF"/>
                </a:solidFill>
              </a:defRPr>
            </a:lvl3pPr>
            <a:lvl4pPr marL="514326" indent="-171442">
              <a:defRPr sz="1467">
                <a:solidFill>
                  <a:srgbClr val="FFFFFF"/>
                </a:solidFill>
              </a:defRPr>
            </a:lvl4pPr>
            <a:lvl5pPr marL="742913" indent="-228589">
              <a:defRPr sz="1467">
                <a:solidFill>
                  <a:srgbClr val="FFFFFF"/>
                </a:solidFill>
              </a:defRPr>
            </a:lvl5pPr>
          </a:lstStyle>
          <a:p>
            <a:pPr lvl="0"/>
            <a:r>
              <a:rPr lang="es-ES"/>
              <a:t>Haga clic para modificar los estilos de texto del patrón</a:t>
            </a:r>
          </a:p>
          <a:p>
            <a:pPr lvl="1"/>
            <a:r>
              <a:rPr lang="es-ES"/>
              <a:t>Segundo nivel</a:t>
            </a:r>
          </a:p>
        </p:txBody>
      </p:sp>
      <p:sp>
        <p:nvSpPr>
          <p:cNvPr id="13" name="Text Placeholder 7"/>
          <p:cNvSpPr>
            <a:spLocks noGrp="1"/>
          </p:cNvSpPr>
          <p:nvPr>
            <p:ph type="body" sz="quarter" idx="20"/>
          </p:nvPr>
        </p:nvSpPr>
        <p:spPr>
          <a:xfrm>
            <a:off x="3554984" y="4022600"/>
            <a:ext cx="2441448" cy="1640512"/>
          </a:xfrm>
          <a:solidFill>
            <a:schemeClr val="accent3">
              <a:alpha val="80000"/>
            </a:schemeClr>
          </a:solidFill>
        </p:spPr>
        <p:txBody>
          <a:bodyPr lIns="137156" tIns="68579" rIns="137156" bIns="68579"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82" indent="-171442">
              <a:defRPr sz="1467">
                <a:solidFill>
                  <a:srgbClr val="FFFFFF"/>
                </a:solidFill>
              </a:defRPr>
            </a:lvl3pPr>
            <a:lvl4pPr marL="514326" indent="-171442">
              <a:defRPr sz="1467">
                <a:solidFill>
                  <a:srgbClr val="FFFFFF"/>
                </a:solidFill>
              </a:defRPr>
            </a:lvl4pPr>
            <a:lvl5pPr marL="742913" indent="-228589">
              <a:defRPr sz="1467">
                <a:solidFill>
                  <a:srgbClr val="FFFFFF"/>
                </a:solidFill>
              </a:defRPr>
            </a:lvl5pPr>
          </a:lstStyle>
          <a:p>
            <a:pPr lvl="0"/>
            <a:r>
              <a:rPr lang="es-ES"/>
              <a:t>Haga clic para modificar los estilos de texto del patrón</a:t>
            </a:r>
          </a:p>
          <a:p>
            <a:pPr lvl="1"/>
            <a:r>
              <a:rPr lang="es-ES"/>
              <a:t>Segundo nivel</a:t>
            </a:r>
          </a:p>
        </p:txBody>
      </p:sp>
      <p:sp>
        <p:nvSpPr>
          <p:cNvPr id="16" name="Text Placeholder 7"/>
          <p:cNvSpPr>
            <a:spLocks noGrp="1"/>
          </p:cNvSpPr>
          <p:nvPr>
            <p:ph type="body" sz="quarter" idx="21"/>
          </p:nvPr>
        </p:nvSpPr>
        <p:spPr>
          <a:xfrm>
            <a:off x="6195568" y="4022600"/>
            <a:ext cx="2441448" cy="1640512"/>
          </a:xfrm>
          <a:solidFill>
            <a:schemeClr val="accent5">
              <a:alpha val="80000"/>
            </a:schemeClr>
          </a:solidFill>
        </p:spPr>
        <p:txBody>
          <a:bodyPr lIns="137156" tIns="68579" rIns="137156" bIns="68579"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82" indent="-171442">
              <a:defRPr sz="1467">
                <a:solidFill>
                  <a:srgbClr val="FFFFFF"/>
                </a:solidFill>
              </a:defRPr>
            </a:lvl3pPr>
            <a:lvl4pPr marL="514326" indent="-171442">
              <a:defRPr sz="1467">
                <a:solidFill>
                  <a:srgbClr val="FFFFFF"/>
                </a:solidFill>
              </a:defRPr>
            </a:lvl4pPr>
            <a:lvl5pPr marL="742913" indent="-228589">
              <a:defRPr sz="1467">
                <a:solidFill>
                  <a:srgbClr val="FFFFFF"/>
                </a:solidFill>
              </a:defRPr>
            </a:lvl5pPr>
          </a:lstStyle>
          <a:p>
            <a:pPr lvl="0"/>
            <a:r>
              <a:rPr lang="es-ES"/>
              <a:t>Haga clic para modificar los estilos de texto del patrón</a:t>
            </a:r>
          </a:p>
          <a:p>
            <a:pPr lvl="1"/>
            <a:r>
              <a:rPr lang="es-ES"/>
              <a:t>Segundo nivel</a:t>
            </a:r>
          </a:p>
        </p:txBody>
      </p:sp>
      <p:sp>
        <p:nvSpPr>
          <p:cNvPr id="17" name="Text Placeholder 7"/>
          <p:cNvSpPr>
            <a:spLocks noGrp="1"/>
          </p:cNvSpPr>
          <p:nvPr>
            <p:ph type="body" sz="quarter" idx="22"/>
          </p:nvPr>
        </p:nvSpPr>
        <p:spPr>
          <a:xfrm>
            <a:off x="8836152" y="4022600"/>
            <a:ext cx="2441448" cy="1640512"/>
          </a:xfrm>
          <a:solidFill>
            <a:schemeClr val="bg2">
              <a:alpha val="80000"/>
            </a:schemeClr>
          </a:solidFill>
        </p:spPr>
        <p:txBody>
          <a:bodyPr lIns="137156" tIns="68579" rIns="137156" bIns="68579"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82" indent="-171442">
              <a:defRPr sz="1467">
                <a:solidFill>
                  <a:srgbClr val="FFFFFF"/>
                </a:solidFill>
              </a:defRPr>
            </a:lvl3pPr>
            <a:lvl4pPr marL="514326" indent="-171442">
              <a:defRPr sz="1467">
                <a:solidFill>
                  <a:srgbClr val="FFFFFF"/>
                </a:solidFill>
              </a:defRPr>
            </a:lvl4pPr>
            <a:lvl5pPr marL="742913" indent="-228589">
              <a:defRPr sz="1467">
                <a:solidFill>
                  <a:srgbClr val="FFFFFF"/>
                </a:solidFill>
              </a:defRPr>
            </a:lvl5pPr>
          </a:lstStyle>
          <a:p>
            <a:pPr lvl="0"/>
            <a:r>
              <a:rPr lang="es-ES"/>
              <a:t>Haga clic para modificar los estilos de texto del patrón</a:t>
            </a:r>
          </a:p>
          <a:p>
            <a:pPr lvl="1"/>
            <a:r>
              <a:rPr lang="es-ES"/>
              <a:t>Segundo nivel</a:t>
            </a:r>
          </a:p>
        </p:txBody>
      </p:sp>
      <p:sp>
        <p:nvSpPr>
          <p:cNvPr id="11" name="Text Placeholder 4"/>
          <p:cNvSpPr>
            <a:spLocks noGrp="1"/>
          </p:cNvSpPr>
          <p:nvPr>
            <p:ph type="body" sz="quarter" idx="18"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20893452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6999"/>
            <a:ext cx="3328416" cy="4266109"/>
          </a:xfrm>
          <a:solidFill>
            <a:schemeClr val="bg1">
              <a:lumMod val="90000"/>
              <a:lumOff val="10000"/>
            </a:schemeClr>
          </a:solidFill>
        </p:spPr>
        <p:txBody>
          <a:bodyPr vert="horz" lIns="0" tIns="0" rIns="0" bIns="0" rtlCol="0" anchor="ctr">
            <a:normAutofit/>
          </a:bodyPr>
          <a:lstStyle>
            <a:lvl1pPr>
              <a:defRPr lang="en-US" sz="1467" dirty="0"/>
            </a:lvl1pPr>
          </a:lstStyle>
          <a:p>
            <a:pPr marL="0" lvl="0" indent="0" algn="ctr">
              <a:buNone/>
            </a:pPr>
            <a:r>
              <a:rPr lang="es-ES" dirty="0"/>
              <a:t>Haga clic en el icono para agregar una imagen</a:t>
            </a:r>
            <a:endParaRPr lang="en-US" dirty="0"/>
          </a:p>
        </p:txBody>
      </p:sp>
      <p:sp>
        <p:nvSpPr>
          <p:cNvPr id="5" name="Picture Placeholder 3"/>
          <p:cNvSpPr>
            <a:spLocks noGrp="1"/>
          </p:cNvSpPr>
          <p:nvPr>
            <p:ph type="pic" sz="quarter" idx="11"/>
          </p:nvPr>
        </p:nvSpPr>
        <p:spPr>
          <a:xfrm>
            <a:off x="4431792" y="1396999"/>
            <a:ext cx="3328416" cy="4266109"/>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6" name="Picture Placeholder 3"/>
          <p:cNvSpPr>
            <a:spLocks noGrp="1"/>
          </p:cNvSpPr>
          <p:nvPr>
            <p:ph type="pic" sz="quarter" idx="12"/>
          </p:nvPr>
        </p:nvSpPr>
        <p:spPr>
          <a:xfrm>
            <a:off x="7949184" y="1396999"/>
            <a:ext cx="3328416" cy="4266109"/>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9" name="Text Placeholder 7"/>
          <p:cNvSpPr>
            <a:spLocks noGrp="1"/>
          </p:cNvSpPr>
          <p:nvPr>
            <p:ph type="body" sz="quarter" idx="21"/>
          </p:nvPr>
        </p:nvSpPr>
        <p:spPr>
          <a:xfrm>
            <a:off x="914400" y="4638153"/>
            <a:ext cx="3328416" cy="1024959"/>
          </a:xfrm>
          <a:solidFill>
            <a:schemeClr val="accent1">
              <a:alpha val="80000"/>
            </a:schemeClr>
          </a:solidFill>
        </p:spPr>
        <p:txBody>
          <a:bodyPr lIns="137156" tIns="68579" rIns="137156" bIns="68579"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82" indent="-171442">
              <a:defRPr sz="1467">
                <a:solidFill>
                  <a:srgbClr val="FFFFFF"/>
                </a:solidFill>
              </a:defRPr>
            </a:lvl3pPr>
            <a:lvl4pPr marL="514326" indent="-171442">
              <a:defRPr sz="1467">
                <a:solidFill>
                  <a:srgbClr val="FFFFFF"/>
                </a:solidFill>
              </a:defRPr>
            </a:lvl4pPr>
            <a:lvl5pPr marL="742913" indent="-228589">
              <a:defRPr sz="1467">
                <a:solidFill>
                  <a:srgbClr val="FFFFFF"/>
                </a:solidFill>
              </a:defRPr>
            </a:lvl5pPr>
          </a:lstStyle>
          <a:p>
            <a:pPr lvl="0"/>
            <a:r>
              <a:rPr lang="es-ES"/>
              <a:t>Haga clic para modificar los estilos de texto del patrón</a:t>
            </a:r>
          </a:p>
          <a:p>
            <a:pPr lvl="1"/>
            <a:r>
              <a:rPr lang="es-ES"/>
              <a:t>Segundo nivel</a:t>
            </a:r>
          </a:p>
        </p:txBody>
      </p:sp>
      <p:sp>
        <p:nvSpPr>
          <p:cNvPr id="10" name="Text Placeholder 7"/>
          <p:cNvSpPr>
            <a:spLocks noGrp="1"/>
          </p:cNvSpPr>
          <p:nvPr>
            <p:ph type="body" sz="quarter" idx="22"/>
          </p:nvPr>
        </p:nvSpPr>
        <p:spPr>
          <a:xfrm>
            <a:off x="4431792" y="4638153"/>
            <a:ext cx="3328416" cy="1024959"/>
          </a:xfrm>
          <a:solidFill>
            <a:schemeClr val="accent4">
              <a:alpha val="80000"/>
            </a:schemeClr>
          </a:solidFill>
        </p:spPr>
        <p:txBody>
          <a:bodyPr lIns="137156" tIns="68579" rIns="137156" bIns="68579"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82" indent="-171442">
              <a:defRPr sz="1467">
                <a:solidFill>
                  <a:srgbClr val="FFFFFF"/>
                </a:solidFill>
              </a:defRPr>
            </a:lvl3pPr>
            <a:lvl4pPr marL="514326" indent="-171442">
              <a:defRPr sz="1467">
                <a:solidFill>
                  <a:srgbClr val="FFFFFF"/>
                </a:solidFill>
              </a:defRPr>
            </a:lvl4pPr>
            <a:lvl5pPr marL="742913" indent="-228589">
              <a:defRPr sz="1467">
                <a:solidFill>
                  <a:srgbClr val="FFFFFF"/>
                </a:solidFill>
              </a:defRPr>
            </a:lvl5pPr>
          </a:lstStyle>
          <a:p>
            <a:pPr lvl="0"/>
            <a:r>
              <a:rPr lang="es-ES"/>
              <a:t>Haga clic para modificar los estilos de texto del patrón</a:t>
            </a:r>
          </a:p>
          <a:p>
            <a:pPr lvl="1"/>
            <a:r>
              <a:rPr lang="es-ES"/>
              <a:t>Segundo nivel</a:t>
            </a:r>
          </a:p>
        </p:txBody>
      </p:sp>
      <p:sp>
        <p:nvSpPr>
          <p:cNvPr id="14" name="Text Placeholder 7"/>
          <p:cNvSpPr>
            <a:spLocks noGrp="1"/>
          </p:cNvSpPr>
          <p:nvPr>
            <p:ph type="body" sz="quarter" idx="23"/>
          </p:nvPr>
        </p:nvSpPr>
        <p:spPr>
          <a:xfrm>
            <a:off x="7949184" y="4638153"/>
            <a:ext cx="3328416" cy="1024959"/>
          </a:xfrm>
          <a:solidFill>
            <a:schemeClr val="bg2">
              <a:alpha val="80000"/>
            </a:schemeClr>
          </a:solidFill>
        </p:spPr>
        <p:txBody>
          <a:bodyPr lIns="137156" tIns="68579" rIns="137156" bIns="68579"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82" indent="-171442">
              <a:defRPr sz="1467">
                <a:solidFill>
                  <a:srgbClr val="FFFFFF"/>
                </a:solidFill>
              </a:defRPr>
            </a:lvl3pPr>
            <a:lvl4pPr marL="514326" indent="-171442">
              <a:defRPr sz="1467">
                <a:solidFill>
                  <a:srgbClr val="FFFFFF"/>
                </a:solidFill>
              </a:defRPr>
            </a:lvl4pPr>
            <a:lvl5pPr marL="742913" indent="-228589">
              <a:defRPr sz="1467">
                <a:solidFill>
                  <a:srgbClr val="FFFFFF"/>
                </a:solidFill>
              </a:defRPr>
            </a:lvl5pPr>
          </a:lstStyle>
          <a:p>
            <a:pPr lvl="0"/>
            <a:r>
              <a:rPr lang="es-ES"/>
              <a:t>Haga clic para modificar los estilos de texto del patrón</a:t>
            </a:r>
          </a:p>
          <a:p>
            <a:pPr lvl="1"/>
            <a:r>
              <a:rPr lang="es-ES"/>
              <a:t>Segundo nivel</a:t>
            </a:r>
          </a:p>
        </p:txBody>
      </p:sp>
    </p:spTree>
    <p:extLst>
      <p:ext uri="{BB962C8B-B14F-4D97-AF65-F5344CB8AC3E}">
        <p14:creationId xmlns:p14="http://schemas.microsoft.com/office/powerpoint/2010/main" val="6121508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6999"/>
            <a:ext cx="3328416" cy="4266109"/>
          </a:xfrm>
          <a:solidFill>
            <a:schemeClr val="bg1">
              <a:lumMod val="90000"/>
              <a:lumOff val="10000"/>
            </a:schemeClr>
          </a:solidFill>
        </p:spPr>
        <p:txBody>
          <a:bodyPr vert="horz" lIns="0" tIns="0" rIns="0" bIns="0" rtlCol="0" anchor="ctr">
            <a:normAutofit/>
          </a:bodyPr>
          <a:lstStyle>
            <a:lvl1pPr>
              <a:defRPr lang="en-US" sz="1467" dirty="0"/>
            </a:lvl1pPr>
          </a:lstStyle>
          <a:p>
            <a:pPr marL="0" lvl="0" indent="0" algn="ctr">
              <a:buNone/>
            </a:pPr>
            <a:r>
              <a:rPr lang="es-ES" dirty="0"/>
              <a:t>Haga clic en el icono para agregar una imagen</a:t>
            </a:r>
            <a:endParaRPr lang="en-US" dirty="0"/>
          </a:p>
        </p:txBody>
      </p:sp>
      <p:sp>
        <p:nvSpPr>
          <p:cNvPr id="5" name="Picture Placeholder 3"/>
          <p:cNvSpPr>
            <a:spLocks noGrp="1"/>
          </p:cNvSpPr>
          <p:nvPr>
            <p:ph type="pic" sz="quarter" idx="11"/>
          </p:nvPr>
        </p:nvSpPr>
        <p:spPr>
          <a:xfrm>
            <a:off x="4431792" y="1396999"/>
            <a:ext cx="3328416" cy="4266109"/>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6" name="Picture Placeholder 3"/>
          <p:cNvSpPr>
            <a:spLocks noGrp="1"/>
          </p:cNvSpPr>
          <p:nvPr>
            <p:ph type="pic" sz="quarter" idx="12"/>
          </p:nvPr>
        </p:nvSpPr>
        <p:spPr>
          <a:xfrm>
            <a:off x="7949184" y="1396999"/>
            <a:ext cx="3328416" cy="4266109"/>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9" name="Text Placeholder 7"/>
          <p:cNvSpPr>
            <a:spLocks noGrp="1"/>
          </p:cNvSpPr>
          <p:nvPr>
            <p:ph type="body" sz="quarter" idx="21"/>
          </p:nvPr>
        </p:nvSpPr>
        <p:spPr>
          <a:xfrm>
            <a:off x="914400" y="4638153"/>
            <a:ext cx="3328416" cy="1024959"/>
          </a:xfrm>
          <a:solidFill>
            <a:schemeClr val="accent1">
              <a:alpha val="80000"/>
            </a:schemeClr>
          </a:solidFill>
        </p:spPr>
        <p:txBody>
          <a:bodyPr lIns="137156" tIns="68579" rIns="137156" bIns="68579"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82" indent="-171442">
              <a:defRPr sz="1467">
                <a:solidFill>
                  <a:srgbClr val="FFFFFF"/>
                </a:solidFill>
              </a:defRPr>
            </a:lvl3pPr>
            <a:lvl4pPr marL="514326" indent="-171442">
              <a:defRPr sz="1467">
                <a:solidFill>
                  <a:srgbClr val="FFFFFF"/>
                </a:solidFill>
              </a:defRPr>
            </a:lvl4pPr>
            <a:lvl5pPr marL="742913" indent="-228589">
              <a:defRPr sz="1467">
                <a:solidFill>
                  <a:srgbClr val="FFFFFF"/>
                </a:solidFill>
              </a:defRPr>
            </a:lvl5pPr>
          </a:lstStyle>
          <a:p>
            <a:pPr lvl="0"/>
            <a:r>
              <a:rPr lang="es-ES"/>
              <a:t>Haga clic para modificar los estilos de texto del patrón</a:t>
            </a:r>
          </a:p>
          <a:p>
            <a:pPr lvl="1"/>
            <a:r>
              <a:rPr lang="es-ES"/>
              <a:t>Segundo nivel</a:t>
            </a:r>
          </a:p>
        </p:txBody>
      </p:sp>
      <p:sp>
        <p:nvSpPr>
          <p:cNvPr id="10" name="Text Placeholder 7"/>
          <p:cNvSpPr>
            <a:spLocks noGrp="1"/>
          </p:cNvSpPr>
          <p:nvPr>
            <p:ph type="body" sz="quarter" idx="22"/>
          </p:nvPr>
        </p:nvSpPr>
        <p:spPr>
          <a:xfrm>
            <a:off x="4431792" y="4638153"/>
            <a:ext cx="3328416" cy="1024959"/>
          </a:xfrm>
          <a:solidFill>
            <a:schemeClr val="accent4">
              <a:alpha val="80000"/>
            </a:schemeClr>
          </a:solidFill>
        </p:spPr>
        <p:txBody>
          <a:bodyPr lIns="137156" tIns="68579" rIns="137156" bIns="68579"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82" indent="-171442">
              <a:defRPr sz="1467">
                <a:solidFill>
                  <a:srgbClr val="FFFFFF"/>
                </a:solidFill>
              </a:defRPr>
            </a:lvl3pPr>
            <a:lvl4pPr marL="514326" indent="-171442">
              <a:defRPr sz="1467">
                <a:solidFill>
                  <a:srgbClr val="FFFFFF"/>
                </a:solidFill>
              </a:defRPr>
            </a:lvl4pPr>
            <a:lvl5pPr marL="742913" indent="-228589">
              <a:defRPr sz="1467">
                <a:solidFill>
                  <a:srgbClr val="FFFFFF"/>
                </a:solidFill>
              </a:defRPr>
            </a:lvl5pPr>
          </a:lstStyle>
          <a:p>
            <a:pPr lvl="0"/>
            <a:r>
              <a:rPr lang="es-ES"/>
              <a:t>Haga clic para modificar los estilos de texto del patrón</a:t>
            </a:r>
          </a:p>
          <a:p>
            <a:pPr lvl="1"/>
            <a:r>
              <a:rPr lang="es-ES"/>
              <a:t>Segundo nivel</a:t>
            </a:r>
          </a:p>
        </p:txBody>
      </p:sp>
      <p:sp>
        <p:nvSpPr>
          <p:cNvPr id="14" name="Text Placeholder 7"/>
          <p:cNvSpPr>
            <a:spLocks noGrp="1"/>
          </p:cNvSpPr>
          <p:nvPr>
            <p:ph type="body" sz="quarter" idx="23"/>
          </p:nvPr>
        </p:nvSpPr>
        <p:spPr>
          <a:xfrm>
            <a:off x="7949184" y="4638153"/>
            <a:ext cx="3328416" cy="1024959"/>
          </a:xfrm>
          <a:solidFill>
            <a:schemeClr val="bg2">
              <a:alpha val="80000"/>
            </a:schemeClr>
          </a:solidFill>
        </p:spPr>
        <p:txBody>
          <a:bodyPr lIns="137156" tIns="68579" rIns="137156" bIns="68579"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82" indent="-171442">
              <a:defRPr sz="1467">
                <a:solidFill>
                  <a:srgbClr val="FFFFFF"/>
                </a:solidFill>
              </a:defRPr>
            </a:lvl3pPr>
            <a:lvl4pPr marL="514326" indent="-171442">
              <a:defRPr sz="1467">
                <a:solidFill>
                  <a:srgbClr val="FFFFFF"/>
                </a:solidFill>
              </a:defRPr>
            </a:lvl4pPr>
            <a:lvl5pPr marL="742913" indent="-228589">
              <a:defRPr sz="1467">
                <a:solidFill>
                  <a:srgbClr val="FFFFFF"/>
                </a:solidFill>
              </a:defRPr>
            </a:lvl5pPr>
          </a:lstStyle>
          <a:p>
            <a:pPr lvl="0"/>
            <a:r>
              <a:rPr lang="es-ES"/>
              <a:t>Haga clic para modificar los estilos de texto del patrón</a:t>
            </a:r>
          </a:p>
          <a:p>
            <a:pPr lvl="1"/>
            <a:r>
              <a:rPr lang="es-ES"/>
              <a:t>Segundo nivel</a:t>
            </a:r>
          </a:p>
        </p:txBody>
      </p:sp>
      <p:sp>
        <p:nvSpPr>
          <p:cNvPr id="11" name="Text Placeholder 4"/>
          <p:cNvSpPr>
            <a:spLocks noGrp="1"/>
          </p:cNvSpPr>
          <p:nvPr>
            <p:ph type="body" sz="quarter" idx="18"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34848322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6999"/>
            <a:ext cx="5085589" cy="4266109"/>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5" name="Picture Placeholder 3"/>
          <p:cNvSpPr>
            <a:spLocks noGrp="1"/>
          </p:cNvSpPr>
          <p:nvPr>
            <p:ph type="pic" sz="quarter" idx="11"/>
          </p:nvPr>
        </p:nvSpPr>
        <p:spPr>
          <a:xfrm>
            <a:off x="6192012" y="1396999"/>
            <a:ext cx="5085589" cy="4266109"/>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8" name="Text Placeholder 7"/>
          <p:cNvSpPr>
            <a:spLocks noGrp="1"/>
          </p:cNvSpPr>
          <p:nvPr>
            <p:ph type="body" sz="quarter" idx="21"/>
          </p:nvPr>
        </p:nvSpPr>
        <p:spPr>
          <a:xfrm>
            <a:off x="914400" y="4638150"/>
            <a:ext cx="5084064" cy="1024959"/>
          </a:xfrm>
          <a:solidFill>
            <a:schemeClr val="accent1">
              <a:alpha val="80000"/>
            </a:schemeClr>
          </a:solidFill>
        </p:spPr>
        <p:txBody>
          <a:bodyPr lIns="137156" tIns="68579" rIns="137156" bIns="68579"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82" indent="-171442">
              <a:defRPr sz="1467">
                <a:solidFill>
                  <a:srgbClr val="FFFFFF"/>
                </a:solidFill>
              </a:defRPr>
            </a:lvl3pPr>
            <a:lvl4pPr marL="514326" indent="-171442">
              <a:defRPr sz="1467">
                <a:solidFill>
                  <a:srgbClr val="FFFFFF"/>
                </a:solidFill>
              </a:defRPr>
            </a:lvl4pPr>
            <a:lvl5pPr marL="742913" indent="-228589">
              <a:defRPr sz="1467">
                <a:solidFill>
                  <a:srgbClr val="FFFFFF"/>
                </a:solidFill>
              </a:defRPr>
            </a:lvl5pPr>
          </a:lstStyle>
          <a:p>
            <a:pPr lvl="0"/>
            <a:r>
              <a:rPr lang="es-ES"/>
              <a:t>Haga clic para modificar los estilos de texto del patrón</a:t>
            </a:r>
          </a:p>
          <a:p>
            <a:pPr lvl="1"/>
            <a:r>
              <a:rPr lang="es-ES"/>
              <a:t>Segundo nivel</a:t>
            </a:r>
          </a:p>
        </p:txBody>
      </p:sp>
      <p:sp>
        <p:nvSpPr>
          <p:cNvPr id="9" name="Text Placeholder 7"/>
          <p:cNvSpPr>
            <a:spLocks noGrp="1"/>
          </p:cNvSpPr>
          <p:nvPr>
            <p:ph type="body" sz="quarter" idx="22"/>
          </p:nvPr>
        </p:nvSpPr>
        <p:spPr>
          <a:xfrm>
            <a:off x="6193536" y="4638150"/>
            <a:ext cx="5084064" cy="1024959"/>
          </a:xfrm>
          <a:solidFill>
            <a:schemeClr val="accent4">
              <a:alpha val="80000"/>
            </a:schemeClr>
          </a:solidFill>
        </p:spPr>
        <p:txBody>
          <a:bodyPr lIns="137156" tIns="68579" rIns="137156" bIns="68579"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82" indent="-171442">
              <a:defRPr sz="1467">
                <a:solidFill>
                  <a:srgbClr val="FFFFFF"/>
                </a:solidFill>
              </a:defRPr>
            </a:lvl3pPr>
            <a:lvl4pPr marL="514326" indent="-171442">
              <a:defRPr sz="1467">
                <a:solidFill>
                  <a:srgbClr val="FFFFFF"/>
                </a:solidFill>
              </a:defRPr>
            </a:lvl4pPr>
            <a:lvl5pPr marL="742913" indent="-228589">
              <a:defRPr sz="1467">
                <a:solidFill>
                  <a:srgbClr val="FFFFFF"/>
                </a:solidFill>
              </a:defRPr>
            </a:lvl5pPr>
          </a:lstStyle>
          <a:p>
            <a:pPr lvl="0"/>
            <a:r>
              <a:rPr lang="es-ES"/>
              <a:t>Haga clic para modificar los estilos de texto del patrón</a:t>
            </a:r>
          </a:p>
          <a:p>
            <a:pPr lvl="1"/>
            <a:r>
              <a:rPr lang="es-ES"/>
              <a:t>Segundo nivel</a:t>
            </a:r>
          </a:p>
        </p:txBody>
      </p:sp>
      <p:sp>
        <p:nvSpPr>
          <p:cNvPr id="7" name="Text Placeholder 4"/>
          <p:cNvSpPr>
            <a:spLocks noGrp="1"/>
          </p:cNvSpPr>
          <p:nvPr>
            <p:ph type="body" sz="quarter" idx="18"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4798257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6999"/>
            <a:ext cx="5085589" cy="4266109"/>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5" name="Picture Placeholder 3"/>
          <p:cNvSpPr>
            <a:spLocks noGrp="1"/>
          </p:cNvSpPr>
          <p:nvPr>
            <p:ph type="pic" sz="quarter" idx="11"/>
          </p:nvPr>
        </p:nvSpPr>
        <p:spPr>
          <a:xfrm>
            <a:off x="6192012" y="1396999"/>
            <a:ext cx="5085589" cy="4266109"/>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8" name="Text Placeholder 7"/>
          <p:cNvSpPr>
            <a:spLocks noGrp="1"/>
          </p:cNvSpPr>
          <p:nvPr>
            <p:ph type="body" sz="quarter" idx="21"/>
          </p:nvPr>
        </p:nvSpPr>
        <p:spPr>
          <a:xfrm>
            <a:off x="914400" y="4638150"/>
            <a:ext cx="5084064" cy="1024959"/>
          </a:xfrm>
          <a:solidFill>
            <a:schemeClr val="accent1">
              <a:alpha val="80000"/>
            </a:schemeClr>
          </a:solidFill>
        </p:spPr>
        <p:txBody>
          <a:bodyPr lIns="137156" tIns="68579" rIns="137156" bIns="68579"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82" indent="-171442">
              <a:defRPr sz="1467">
                <a:solidFill>
                  <a:srgbClr val="FFFFFF"/>
                </a:solidFill>
              </a:defRPr>
            </a:lvl3pPr>
            <a:lvl4pPr marL="514326" indent="-171442">
              <a:defRPr sz="1467">
                <a:solidFill>
                  <a:srgbClr val="FFFFFF"/>
                </a:solidFill>
              </a:defRPr>
            </a:lvl4pPr>
            <a:lvl5pPr marL="742913" indent="-228589">
              <a:defRPr sz="1467">
                <a:solidFill>
                  <a:srgbClr val="FFFFFF"/>
                </a:solidFill>
              </a:defRPr>
            </a:lvl5pPr>
          </a:lstStyle>
          <a:p>
            <a:pPr lvl="0"/>
            <a:r>
              <a:rPr lang="es-ES"/>
              <a:t>Haga clic para modificar los estilos de texto del patrón</a:t>
            </a:r>
          </a:p>
          <a:p>
            <a:pPr lvl="1"/>
            <a:r>
              <a:rPr lang="es-ES"/>
              <a:t>Segundo nivel</a:t>
            </a:r>
          </a:p>
        </p:txBody>
      </p:sp>
      <p:sp>
        <p:nvSpPr>
          <p:cNvPr id="9" name="Text Placeholder 7"/>
          <p:cNvSpPr>
            <a:spLocks noGrp="1"/>
          </p:cNvSpPr>
          <p:nvPr>
            <p:ph type="body" sz="quarter" idx="22"/>
          </p:nvPr>
        </p:nvSpPr>
        <p:spPr>
          <a:xfrm>
            <a:off x="6193536" y="4638150"/>
            <a:ext cx="5084064" cy="1024959"/>
          </a:xfrm>
          <a:solidFill>
            <a:schemeClr val="accent4">
              <a:alpha val="80000"/>
            </a:schemeClr>
          </a:solidFill>
        </p:spPr>
        <p:txBody>
          <a:bodyPr lIns="137156" tIns="68579" rIns="137156" bIns="68579"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82" indent="-171442">
              <a:defRPr sz="1467">
                <a:solidFill>
                  <a:srgbClr val="FFFFFF"/>
                </a:solidFill>
              </a:defRPr>
            </a:lvl3pPr>
            <a:lvl4pPr marL="514326" indent="-171442">
              <a:defRPr sz="1467">
                <a:solidFill>
                  <a:srgbClr val="FFFFFF"/>
                </a:solidFill>
              </a:defRPr>
            </a:lvl4pPr>
            <a:lvl5pPr marL="742913" indent="-228589">
              <a:defRPr sz="1467">
                <a:solidFill>
                  <a:srgbClr val="FFFFFF"/>
                </a:solidFill>
              </a:defRPr>
            </a:lvl5pPr>
          </a:lstStyle>
          <a:p>
            <a:pPr lvl="0"/>
            <a:r>
              <a:rPr lang="es-ES"/>
              <a:t>Haga clic para modificar los estilos de texto del patrón</a:t>
            </a:r>
          </a:p>
          <a:p>
            <a:pPr lvl="1"/>
            <a:r>
              <a:rPr lang="es-ES"/>
              <a:t>Segundo nivel</a:t>
            </a:r>
          </a:p>
        </p:txBody>
      </p:sp>
    </p:spTree>
    <p:extLst>
      <p:ext uri="{BB962C8B-B14F-4D97-AF65-F5344CB8AC3E}">
        <p14:creationId xmlns:p14="http://schemas.microsoft.com/office/powerpoint/2010/main" val="36744469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7002"/>
            <a:ext cx="2438400" cy="2644068"/>
          </a:xfrm>
          <a:solidFill>
            <a:schemeClr val="bg1">
              <a:lumMod val="90000"/>
              <a:lumOff val="10000"/>
            </a:schemeClr>
          </a:solidFill>
        </p:spPr>
        <p:txBody>
          <a:bodyPr vert="horz" lIns="0" tIns="0" rIns="0" bIns="0" rtlCol="0" anchor="ctr">
            <a:normAutofit/>
          </a:bodyPr>
          <a:lstStyle>
            <a:lvl1pPr>
              <a:defRPr lang="en-US" sz="1467" dirty="0"/>
            </a:lvl1pPr>
          </a:lstStyle>
          <a:p>
            <a:pPr marL="0" lvl="0" indent="0" algn="ctr">
              <a:buNone/>
            </a:pPr>
            <a:r>
              <a:rPr lang="es-ES" dirty="0"/>
              <a:t>Haga clic en el icono para agregar una imagen</a:t>
            </a:r>
            <a:endParaRPr lang="en-US" dirty="0"/>
          </a:p>
        </p:txBody>
      </p:sp>
      <p:sp>
        <p:nvSpPr>
          <p:cNvPr id="5" name="Picture Placeholder 3"/>
          <p:cNvSpPr>
            <a:spLocks noGrp="1"/>
          </p:cNvSpPr>
          <p:nvPr>
            <p:ph type="pic" sz="quarter" idx="11"/>
          </p:nvPr>
        </p:nvSpPr>
        <p:spPr>
          <a:xfrm>
            <a:off x="3556000" y="1397002"/>
            <a:ext cx="2438400" cy="2644068"/>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6" name="Picture Placeholder 3"/>
          <p:cNvSpPr>
            <a:spLocks noGrp="1"/>
          </p:cNvSpPr>
          <p:nvPr>
            <p:ph type="pic" sz="quarter" idx="12"/>
          </p:nvPr>
        </p:nvSpPr>
        <p:spPr>
          <a:xfrm>
            <a:off x="6197600" y="1397002"/>
            <a:ext cx="2438400" cy="2644068"/>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7" name="Picture Placeholder 3"/>
          <p:cNvSpPr>
            <a:spLocks noGrp="1"/>
          </p:cNvSpPr>
          <p:nvPr>
            <p:ph type="pic" sz="quarter" idx="13"/>
          </p:nvPr>
        </p:nvSpPr>
        <p:spPr>
          <a:xfrm>
            <a:off x="8839200" y="1397002"/>
            <a:ext cx="2438400" cy="2644068"/>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8" name="Text Placeholder 7"/>
          <p:cNvSpPr>
            <a:spLocks noGrp="1"/>
          </p:cNvSpPr>
          <p:nvPr>
            <p:ph type="body" sz="quarter" idx="19"/>
          </p:nvPr>
        </p:nvSpPr>
        <p:spPr>
          <a:xfrm>
            <a:off x="914400" y="2400558"/>
            <a:ext cx="2441448" cy="1640512"/>
          </a:xfrm>
          <a:solidFill>
            <a:schemeClr val="accent1">
              <a:alpha val="80000"/>
            </a:schemeClr>
          </a:solidFill>
        </p:spPr>
        <p:txBody>
          <a:bodyPr lIns="137156" tIns="68579" rIns="137156" bIns="68579"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82" indent="-171442">
              <a:defRPr sz="1467">
                <a:solidFill>
                  <a:srgbClr val="FFFFFF"/>
                </a:solidFill>
              </a:defRPr>
            </a:lvl3pPr>
            <a:lvl4pPr marL="514326" indent="-171442">
              <a:defRPr sz="1467">
                <a:solidFill>
                  <a:srgbClr val="FFFFFF"/>
                </a:solidFill>
              </a:defRPr>
            </a:lvl4pPr>
            <a:lvl5pPr marL="742913" indent="-228589">
              <a:defRPr sz="1467">
                <a:solidFill>
                  <a:srgbClr val="FFFFFF"/>
                </a:solidFill>
              </a:defRPr>
            </a:lvl5pPr>
          </a:lstStyle>
          <a:p>
            <a:pPr lvl="0"/>
            <a:r>
              <a:rPr lang="es-ES"/>
              <a:t>Haga clic para modificar los estilos de texto del patrón</a:t>
            </a:r>
          </a:p>
          <a:p>
            <a:pPr lvl="1"/>
            <a:r>
              <a:rPr lang="es-ES"/>
              <a:t>Segundo nivel</a:t>
            </a:r>
          </a:p>
        </p:txBody>
      </p:sp>
      <p:sp>
        <p:nvSpPr>
          <p:cNvPr id="13" name="Text Placeholder 7"/>
          <p:cNvSpPr>
            <a:spLocks noGrp="1"/>
          </p:cNvSpPr>
          <p:nvPr>
            <p:ph type="body" sz="quarter" idx="20"/>
          </p:nvPr>
        </p:nvSpPr>
        <p:spPr>
          <a:xfrm>
            <a:off x="3554984" y="2400558"/>
            <a:ext cx="2441448" cy="1640512"/>
          </a:xfrm>
          <a:solidFill>
            <a:schemeClr val="accent3">
              <a:alpha val="80000"/>
            </a:schemeClr>
          </a:solidFill>
        </p:spPr>
        <p:txBody>
          <a:bodyPr lIns="137156" tIns="68579" rIns="137156" bIns="68579"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82" indent="-171442">
              <a:defRPr sz="1467">
                <a:solidFill>
                  <a:srgbClr val="FFFFFF"/>
                </a:solidFill>
              </a:defRPr>
            </a:lvl3pPr>
            <a:lvl4pPr marL="514326" indent="-171442">
              <a:defRPr sz="1467">
                <a:solidFill>
                  <a:srgbClr val="FFFFFF"/>
                </a:solidFill>
              </a:defRPr>
            </a:lvl4pPr>
            <a:lvl5pPr marL="742913" indent="-228589">
              <a:defRPr sz="1467">
                <a:solidFill>
                  <a:srgbClr val="FFFFFF"/>
                </a:solidFill>
              </a:defRPr>
            </a:lvl5pPr>
          </a:lstStyle>
          <a:p>
            <a:pPr lvl="0"/>
            <a:r>
              <a:rPr lang="es-ES"/>
              <a:t>Haga clic para modificar los estilos de texto del patrón</a:t>
            </a:r>
          </a:p>
          <a:p>
            <a:pPr lvl="1"/>
            <a:r>
              <a:rPr lang="es-ES"/>
              <a:t>Segundo nivel</a:t>
            </a:r>
          </a:p>
        </p:txBody>
      </p:sp>
      <p:sp>
        <p:nvSpPr>
          <p:cNvPr id="16" name="Text Placeholder 7"/>
          <p:cNvSpPr>
            <a:spLocks noGrp="1"/>
          </p:cNvSpPr>
          <p:nvPr>
            <p:ph type="body" sz="quarter" idx="21"/>
          </p:nvPr>
        </p:nvSpPr>
        <p:spPr>
          <a:xfrm>
            <a:off x="6195568" y="2400558"/>
            <a:ext cx="2441448" cy="1640512"/>
          </a:xfrm>
          <a:solidFill>
            <a:schemeClr val="accent5">
              <a:alpha val="80000"/>
            </a:schemeClr>
          </a:solidFill>
        </p:spPr>
        <p:txBody>
          <a:bodyPr lIns="137156" tIns="68579" rIns="137156" bIns="68579"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82" indent="-171442">
              <a:defRPr sz="1467">
                <a:solidFill>
                  <a:srgbClr val="FFFFFF"/>
                </a:solidFill>
              </a:defRPr>
            </a:lvl3pPr>
            <a:lvl4pPr marL="514326" indent="-171442">
              <a:defRPr sz="1467">
                <a:solidFill>
                  <a:srgbClr val="FFFFFF"/>
                </a:solidFill>
              </a:defRPr>
            </a:lvl4pPr>
            <a:lvl5pPr marL="742913" indent="-228589">
              <a:defRPr sz="1467">
                <a:solidFill>
                  <a:srgbClr val="FFFFFF"/>
                </a:solidFill>
              </a:defRPr>
            </a:lvl5pPr>
          </a:lstStyle>
          <a:p>
            <a:pPr lvl="0"/>
            <a:r>
              <a:rPr lang="es-ES"/>
              <a:t>Haga clic para modificar los estilos de texto del patrón</a:t>
            </a:r>
          </a:p>
          <a:p>
            <a:pPr lvl="1"/>
            <a:r>
              <a:rPr lang="es-ES"/>
              <a:t>Segundo nivel</a:t>
            </a:r>
          </a:p>
        </p:txBody>
      </p:sp>
      <p:sp>
        <p:nvSpPr>
          <p:cNvPr id="17" name="Text Placeholder 7"/>
          <p:cNvSpPr>
            <a:spLocks noGrp="1"/>
          </p:cNvSpPr>
          <p:nvPr>
            <p:ph type="body" sz="quarter" idx="22"/>
          </p:nvPr>
        </p:nvSpPr>
        <p:spPr>
          <a:xfrm>
            <a:off x="8836152" y="2400558"/>
            <a:ext cx="2441448" cy="1640512"/>
          </a:xfrm>
          <a:solidFill>
            <a:schemeClr val="bg2">
              <a:alpha val="80000"/>
            </a:schemeClr>
          </a:solidFill>
        </p:spPr>
        <p:txBody>
          <a:bodyPr lIns="137156" tIns="68579" rIns="137156" bIns="68579"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82" indent="-171442">
              <a:defRPr sz="1467">
                <a:solidFill>
                  <a:srgbClr val="FFFFFF"/>
                </a:solidFill>
              </a:defRPr>
            </a:lvl3pPr>
            <a:lvl4pPr marL="514326" indent="-171442">
              <a:defRPr sz="1467">
                <a:solidFill>
                  <a:srgbClr val="FFFFFF"/>
                </a:solidFill>
              </a:defRPr>
            </a:lvl4pPr>
            <a:lvl5pPr marL="742913" indent="-228589">
              <a:defRPr sz="1467">
                <a:solidFill>
                  <a:srgbClr val="FFFFFF"/>
                </a:solidFill>
              </a:defRPr>
            </a:lvl5pPr>
          </a:lstStyle>
          <a:p>
            <a:pPr lvl="0"/>
            <a:r>
              <a:rPr lang="es-ES"/>
              <a:t>Haga clic para modificar los estilos de texto del patrón</a:t>
            </a:r>
          </a:p>
          <a:p>
            <a:pPr lvl="1"/>
            <a:r>
              <a:rPr lang="es-ES"/>
              <a:t>Segundo nivel</a:t>
            </a:r>
          </a:p>
        </p:txBody>
      </p:sp>
      <p:sp>
        <p:nvSpPr>
          <p:cNvPr id="18" name="Content Placeholder 13"/>
          <p:cNvSpPr>
            <a:spLocks noGrp="1"/>
          </p:cNvSpPr>
          <p:nvPr>
            <p:ph sz="quarter" idx="18"/>
          </p:nvPr>
        </p:nvSpPr>
        <p:spPr>
          <a:xfrm>
            <a:off x="914400" y="4212307"/>
            <a:ext cx="2441448" cy="1713559"/>
          </a:xfrm>
        </p:spPr>
        <p:txBody>
          <a:bodyPr/>
          <a:lstStyle>
            <a:lvl1pPr marL="0" indent="0">
              <a:buNone/>
              <a:defRPr sz="1467"/>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9" name="Content Placeholder 13"/>
          <p:cNvSpPr>
            <a:spLocks noGrp="1"/>
          </p:cNvSpPr>
          <p:nvPr>
            <p:ph sz="quarter" idx="24"/>
          </p:nvPr>
        </p:nvSpPr>
        <p:spPr>
          <a:xfrm>
            <a:off x="3554984" y="4212307"/>
            <a:ext cx="2441448" cy="1713559"/>
          </a:xfrm>
        </p:spPr>
        <p:txBody>
          <a:bodyPr>
            <a:normAutofit/>
          </a:bodyPr>
          <a:lstStyle>
            <a:lvl1pPr marL="0" indent="0">
              <a:buNone/>
              <a:defRPr sz="1467"/>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20" name="Content Placeholder 13"/>
          <p:cNvSpPr>
            <a:spLocks noGrp="1"/>
          </p:cNvSpPr>
          <p:nvPr>
            <p:ph sz="quarter" idx="25"/>
          </p:nvPr>
        </p:nvSpPr>
        <p:spPr>
          <a:xfrm>
            <a:off x="6195568" y="4212307"/>
            <a:ext cx="2441448" cy="1713559"/>
          </a:xfrm>
        </p:spPr>
        <p:txBody>
          <a:bodyPr>
            <a:normAutofit/>
          </a:bodyPr>
          <a:lstStyle>
            <a:lvl1pPr marL="0" indent="0">
              <a:buNone/>
              <a:defRPr sz="1467"/>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21" name="Content Placeholder 13"/>
          <p:cNvSpPr>
            <a:spLocks noGrp="1"/>
          </p:cNvSpPr>
          <p:nvPr>
            <p:ph sz="quarter" idx="26"/>
          </p:nvPr>
        </p:nvSpPr>
        <p:spPr>
          <a:xfrm>
            <a:off x="8836152" y="4212307"/>
            <a:ext cx="2441448" cy="1713559"/>
          </a:xfrm>
        </p:spPr>
        <p:txBody>
          <a:bodyPr>
            <a:normAutofit/>
          </a:bodyPr>
          <a:lstStyle>
            <a:lvl1pPr marL="0" indent="0">
              <a:buNone/>
              <a:defRPr sz="1467"/>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8100024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7002"/>
            <a:ext cx="2438400" cy="2644068"/>
          </a:xfrm>
          <a:solidFill>
            <a:schemeClr val="bg1">
              <a:lumMod val="90000"/>
              <a:lumOff val="10000"/>
            </a:schemeClr>
          </a:solidFill>
        </p:spPr>
        <p:txBody>
          <a:bodyPr vert="horz" lIns="0" tIns="0" rIns="0" bIns="0" rtlCol="0" anchor="ctr">
            <a:normAutofit/>
          </a:bodyPr>
          <a:lstStyle>
            <a:lvl1pPr>
              <a:defRPr lang="en-US" sz="1467" dirty="0"/>
            </a:lvl1pPr>
          </a:lstStyle>
          <a:p>
            <a:pPr marL="0" lvl="0" indent="0" algn="ctr">
              <a:buNone/>
            </a:pPr>
            <a:r>
              <a:rPr lang="es-ES" dirty="0"/>
              <a:t>Haga clic en el icono para agregar una imagen</a:t>
            </a:r>
            <a:endParaRPr lang="en-US" dirty="0"/>
          </a:p>
        </p:txBody>
      </p:sp>
      <p:sp>
        <p:nvSpPr>
          <p:cNvPr id="5" name="Picture Placeholder 3"/>
          <p:cNvSpPr>
            <a:spLocks noGrp="1"/>
          </p:cNvSpPr>
          <p:nvPr>
            <p:ph type="pic" sz="quarter" idx="11"/>
          </p:nvPr>
        </p:nvSpPr>
        <p:spPr>
          <a:xfrm>
            <a:off x="3556000" y="1397002"/>
            <a:ext cx="2438400" cy="2644068"/>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6" name="Picture Placeholder 3"/>
          <p:cNvSpPr>
            <a:spLocks noGrp="1"/>
          </p:cNvSpPr>
          <p:nvPr>
            <p:ph type="pic" sz="quarter" idx="12"/>
          </p:nvPr>
        </p:nvSpPr>
        <p:spPr>
          <a:xfrm>
            <a:off x="6197600" y="1397002"/>
            <a:ext cx="2438400" cy="2644068"/>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7" name="Picture Placeholder 3"/>
          <p:cNvSpPr>
            <a:spLocks noGrp="1"/>
          </p:cNvSpPr>
          <p:nvPr>
            <p:ph type="pic" sz="quarter" idx="13"/>
          </p:nvPr>
        </p:nvSpPr>
        <p:spPr>
          <a:xfrm>
            <a:off x="8839200" y="1397002"/>
            <a:ext cx="2438400" cy="2644068"/>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8" name="Text Placeholder 7"/>
          <p:cNvSpPr>
            <a:spLocks noGrp="1"/>
          </p:cNvSpPr>
          <p:nvPr>
            <p:ph type="body" sz="quarter" idx="19"/>
          </p:nvPr>
        </p:nvSpPr>
        <p:spPr>
          <a:xfrm>
            <a:off x="914400" y="2400558"/>
            <a:ext cx="2441448" cy="1640512"/>
          </a:xfrm>
          <a:solidFill>
            <a:schemeClr val="accent1">
              <a:alpha val="80000"/>
            </a:schemeClr>
          </a:solidFill>
        </p:spPr>
        <p:txBody>
          <a:bodyPr lIns="137156" tIns="68579" rIns="137156" bIns="68579"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82" indent="-171442">
              <a:defRPr sz="1467">
                <a:solidFill>
                  <a:srgbClr val="FFFFFF"/>
                </a:solidFill>
              </a:defRPr>
            </a:lvl3pPr>
            <a:lvl4pPr marL="514326" indent="-171442">
              <a:defRPr sz="1467">
                <a:solidFill>
                  <a:srgbClr val="FFFFFF"/>
                </a:solidFill>
              </a:defRPr>
            </a:lvl4pPr>
            <a:lvl5pPr marL="742913" indent="-228589">
              <a:defRPr sz="1467">
                <a:solidFill>
                  <a:srgbClr val="FFFFFF"/>
                </a:solidFill>
              </a:defRPr>
            </a:lvl5pPr>
          </a:lstStyle>
          <a:p>
            <a:pPr lvl="0"/>
            <a:r>
              <a:rPr lang="es-ES"/>
              <a:t>Haga clic para modificar los estilos de texto del patrón</a:t>
            </a:r>
          </a:p>
          <a:p>
            <a:pPr lvl="1"/>
            <a:r>
              <a:rPr lang="es-ES"/>
              <a:t>Segundo nivel</a:t>
            </a:r>
          </a:p>
        </p:txBody>
      </p:sp>
      <p:sp>
        <p:nvSpPr>
          <p:cNvPr id="13" name="Text Placeholder 7"/>
          <p:cNvSpPr>
            <a:spLocks noGrp="1"/>
          </p:cNvSpPr>
          <p:nvPr>
            <p:ph type="body" sz="quarter" idx="20"/>
          </p:nvPr>
        </p:nvSpPr>
        <p:spPr>
          <a:xfrm>
            <a:off x="3554984" y="2400558"/>
            <a:ext cx="2441448" cy="1640512"/>
          </a:xfrm>
          <a:solidFill>
            <a:schemeClr val="accent3">
              <a:alpha val="80000"/>
            </a:schemeClr>
          </a:solidFill>
        </p:spPr>
        <p:txBody>
          <a:bodyPr lIns="137156" tIns="68579" rIns="137156" bIns="68579"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82" indent="-171442">
              <a:defRPr sz="1467">
                <a:solidFill>
                  <a:srgbClr val="FFFFFF"/>
                </a:solidFill>
              </a:defRPr>
            </a:lvl3pPr>
            <a:lvl4pPr marL="514326" indent="-171442">
              <a:defRPr sz="1467">
                <a:solidFill>
                  <a:srgbClr val="FFFFFF"/>
                </a:solidFill>
              </a:defRPr>
            </a:lvl4pPr>
            <a:lvl5pPr marL="742913" indent="-228589">
              <a:defRPr sz="1467">
                <a:solidFill>
                  <a:srgbClr val="FFFFFF"/>
                </a:solidFill>
              </a:defRPr>
            </a:lvl5pPr>
          </a:lstStyle>
          <a:p>
            <a:pPr lvl="0"/>
            <a:r>
              <a:rPr lang="es-ES"/>
              <a:t>Haga clic para modificar los estilos de texto del patrón</a:t>
            </a:r>
          </a:p>
          <a:p>
            <a:pPr lvl="1"/>
            <a:r>
              <a:rPr lang="es-ES"/>
              <a:t>Segundo nivel</a:t>
            </a:r>
          </a:p>
        </p:txBody>
      </p:sp>
      <p:sp>
        <p:nvSpPr>
          <p:cNvPr id="16" name="Text Placeholder 7"/>
          <p:cNvSpPr>
            <a:spLocks noGrp="1"/>
          </p:cNvSpPr>
          <p:nvPr>
            <p:ph type="body" sz="quarter" idx="21"/>
          </p:nvPr>
        </p:nvSpPr>
        <p:spPr>
          <a:xfrm>
            <a:off x="6195568" y="2400558"/>
            <a:ext cx="2441448" cy="1640512"/>
          </a:xfrm>
          <a:solidFill>
            <a:schemeClr val="accent5">
              <a:alpha val="80000"/>
            </a:schemeClr>
          </a:solidFill>
        </p:spPr>
        <p:txBody>
          <a:bodyPr lIns="137156" tIns="68579" rIns="137156" bIns="68579"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82" indent="-171442">
              <a:defRPr sz="1467">
                <a:solidFill>
                  <a:srgbClr val="FFFFFF"/>
                </a:solidFill>
              </a:defRPr>
            </a:lvl3pPr>
            <a:lvl4pPr marL="514326" indent="-171442">
              <a:defRPr sz="1467">
                <a:solidFill>
                  <a:srgbClr val="FFFFFF"/>
                </a:solidFill>
              </a:defRPr>
            </a:lvl4pPr>
            <a:lvl5pPr marL="742913" indent="-228589">
              <a:defRPr sz="1467">
                <a:solidFill>
                  <a:srgbClr val="FFFFFF"/>
                </a:solidFill>
              </a:defRPr>
            </a:lvl5pPr>
          </a:lstStyle>
          <a:p>
            <a:pPr lvl="0"/>
            <a:r>
              <a:rPr lang="es-ES"/>
              <a:t>Haga clic para modificar los estilos de texto del patrón</a:t>
            </a:r>
          </a:p>
          <a:p>
            <a:pPr lvl="1"/>
            <a:r>
              <a:rPr lang="es-ES"/>
              <a:t>Segundo nivel</a:t>
            </a:r>
          </a:p>
        </p:txBody>
      </p:sp>
      <p:sp>
        <p:nvSpPr>
          <p:cNvPr id="17" name="Text Placeholder 7"/>
          <p:cNvSpPr>
            <a:spLocks noGrp="1"/>
          </p:cNvSpPr>
          <p:nvPr>
            <p:ph type="body" sz="quarter" idx="22"/>
          </p:nvPr>
        </p:nvSpPr>
        <p:spPr>
          <a:xfrm>
            <a:off x="8836152" y="2400558"/>
            <a:ext cx="2441448" cy="1640512"/>
          </a:xfrm>
          <a:solidFill>
            <a:schemeClr val="bg2">
              <a:alpha val="80000"/>
            </a:schemeClr>
          </a:solidFill>
        </p:spPr>
        <p:txBody>
          <a:bodyPr lIns="137156" tIns="68579" rIns="137156" bIns="68579"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82" indent="-171442">
              <a:defRPr sz="1467">
                <a:solidFill>
                  <a:srgbClr val="FFFFFF"/>
                </a:solidFill>
              </a:defRPr>
            </a:lvl3pPr>
            <a:lvl4pPr marL="514326" indent="-171442">
              <a:defRPr sz="1467">
                <a:solidFill>
                  <a:srgbClr val="FFFFFF"/>
                </a:solidFill>
              </a:defRPr>
            </a:lvl4pPr>
            <a:lvl5pPr marL="742913" indent="-228589">
              <a:defRPr sz="1467">
                <a:solidFill>
                  <a:srgbClr val="FFFFFF"/>
                </a:solidFill>
              </a:defRPr>
            </a:lvl5pPr>
          </a:lstStyle>
          <a:p>
            <a:pPr lvl="0"/>
            <a:r>
              <a:rPr lang="es-ES"/>
              <a:t>Haga clic para modificar los estilos de texto del patrón</a:t>
            </a:r>
          </a:p>
          <a:p>
            <a:pPr lvl="1"/>
            <a:r>
              <a:rPr lang="es-ES"/>
              <a:t>Segundo nivel</a:t>
            </a:r>
          </a:p>
        </p:txBody>
      </p:sp>
      <p:sp>
        <p:nvSpPr>
          <p:cNvPr id="18" name="Content Placeholder 13"/>
          <p:cNvSpPr>
            <a:spLocks noGrp="1"/>
          </p:cNvSpPr>
          <p:nvPr>
            <p:ph sz="quarter" idx="18"/>
          </p:nvPr>
        </p:nvSpPr>
        <p:spPr>
          <a:xfrm>
            <a:off x="914400" y="4212307"/>
            <a:ext cx="2441448" cy="1713559"/>
          </a:xfrm>
        </p:spPr>
        <p:txBody>
          <a:bodyPr/>
          <a:lstStyle>
            <a:lvl1pPr marL="0" indent="0">
              <a:buNone/>
              <a:defRPr sz="1467"/>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9" name="Content Placeholder 13"/>
          <p:cNvSpPr>
            <a:spLocks noGrp="1"/>
          </p:cNvSpPr>
          <p:nvPr>
            <p:ph sz="quarter" idx="24"/>
          </p:nvPr>
        </p:nvSpPr>
        <p:spPr>
          <a:xfrm>
            <a:off x="3554984" y="4212307"/>
            <a:ext cx="2441448" cy="1713559"/>
          </a:xfrm>
        </p:spPr>
        <p:txBody>
          <a:bodyPr>
            <a:normAutofit/>
          </a:bodyPr>
          <a:lstStyle>
            <a:lvl1pPr marL="0" indent="0">
              <a:buNone/>
              <a:defRPr sz="1467"/>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20" name="Content Placeholder 13"/>
          <p:cNvSpPr>
            <a:spLocks noGrp="1"/>
          </p:cNvSpPr>
          <p:nvPr>
            <p:ph sz="quarter" idx="25"/>
          </p:nvPr>
        </p:nvSpPr>
        <p:spPr>
          <a:xfrm>
            <a:off x="6195568" y="4212307"/>
            <a:ext cx="2441448" cy="1713559"/>
          </a:xfrm>
        </p:spPr>
        <p:txBody>
          <a:bodyPr>
            <a:normAutofit/>
          </a:bodyPr>
          <a:lstStyle>
            <a:lvl1pPr marL="0" indent="0">
              <a:buNone/>
              <a:defRPr sz="1467"/>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21" name="Content Placeholder 13"/>
          <p:cNvSpPr>
            <a:spLocks noGrp="1"/>
          </p:cNvSpPr>
          <p:nvPr>
            <p:ph sz="quarter" idx="26"/>
          </p:nvPr>
        </p:nvSpPr>
        <p:spPr>
          <a:xfrm>
            <a:off x="8836152" y="4212307"/>
            <a:ext cx="2441448" cy="1713559"/>
          </a:xfrm>
        </p:spPr>
        <p:txBody>
          <a:bodyPr>
            <a:normAutofit/>
          </a:bodyPr>
          <a:lstStyle>
            <a:lvl1pPr marL="0" indent="0">
              <a:buNone/>
              <a:defRPr sz="1467"/>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5" name="Text Placeholder 4"/>
          <p:cNvSpPr>
            <a:spLocks noGrp="1"/>
          </p:cNvSpPr>
          <p:nvPr>
            <p:ph type="body" sz="quarter" idx="27"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27706617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7002"/>
            <a:ext cx="3328416" cy="2644068"/>
          </a:xfrm>
          <a:solidFill>
            <a:schemeClr val="bg1">
              <a:lumMod val="90000"/>
              <a:lumOff val="10000"/>
            </a:schemeClr>
          </a:solidFill>
        </p:spPr>
        <p:txBody>
          <a:bodyPr vert="horz" lIns="0" tIns="0" rIns="0" bIns="0" rtlCol="0" anchor="ctr">
            <a:normAutofit/>
          </a:bodyPr>
          <a:lstStyle>
            <a:lvl1pPr>
              <a:defRPr lang="en-US" sz="1467" dirty="0"/>
            </a:lvl1pPr>
          </a:lstStyle>
          <a:p>
            <a:pPr marL="0" lvl="0" indent="0" algn="ctr">
              <a:buNone/>
            </a:pPr>
            <a:r>
              <a:rPr lang="es-ES" dirty="0"/>
              <a:t>Haga clic en el icono para agregar una imagen</a:t>
            </a:r>
            <a:endParaRPr lang="en-US" dirty="0"/>
          </a:p>
        </p:txBody>
      </p:sp>
      <p:sp>
        <p:nvSpPr>
          <p:cNvPr id="5" name="Picture Placeholder 3"/>
          <p:cNvSpPr>
            <a:spLocks noGrp="1"/>
          </p:cNvSpPr>
          <p:nvPr>
            <p:ph type="pic" sz="quarter" idx="11"/>
          </p:nvPr>
        </p:nvSpPr>
        <p:spPr>
          <a:xfrm>
            <a:off x="4431792" y="1397002"/>
            <a:ext cx="3328416" cy="2644068"/>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6" name="Picture Placeholder 3"/>
          <p:cNvSpPr>
            <a:spLocks noGrp="1"/>
          </p:cNvSpPr>
          <p:nvPr>
            <p:ph type="pic" sz="quarter" idx="12"/>
          </p:nvPr>
        </p:nvSpPr>
        <p:spPr>
          <a:xfrm>
            <a:off x="7949184" y="1397002"/>
            <a:ext cx="3328416" cy="2644068"/>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9" name="Text Placeholder 7"/>
          <p:cNvSpPr>
            <a:spLocks noGrp="1"/>
          </p:cNvSpPr>
          <p:nvPr>
            <p:ph type="body" sz="quarter" idx="21"/>
          </p:nvPr>
        </p:nvSpPr>
        <p:spPr>
          <a:xfrm>
            <a:off x="914400" y="3016111"/>
            <a:ext cx="3328416" cy="1024959"/>
          </a:xfrm>
          <a:solidFill>
            <a:schemeClr val="accent1">
              <a:alpha val="80000"/>
            </a:schemeClr>
          </a:solidFill>
        </p:spPr>
        <p:txBody>
          <a:bodyPr lIns="137156" tIns="68579" rIns="137156" bIns="68579"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82" indent="-171442">
              <a:defRPr sz="1467">
                <a:solidFill>
                  <a:srgbClr val="FFFFFF"/>
                </a:solidFill>
              </a:defRPr>
            </a:lvl3pPr>
            <a:lvl4pPr marL="514326" indent="-171442">
              <a:defRPr sz="1467">
                <a:solidFill>
                  <a:srgbClr val="FFFFFF"/>
                </a:solidFill>
              </a:defRPr>
            </a:lvl4pPr>
            <a:lvl5pPr marL="742913" indent="-228589">
              <a:defRPr sz="1467">
                <a:solidFill>
                  <a:srgbClr val="FFFFFF"/>
                </a:solidFill>
              </a:defRPr>
            </a:lvl5pPr>
          </a:lstStyle>
          <a:p>
            <a:pPr lvl="0"/>
            <a:r>
              <a:rPr lang="es-ES"/>
              <a:t>Haga clic para modificar los estilos de texto del patrón</a:t>
            </a:r>
          </a:p>
          <a:p>
            <a:pPr lvl="1"/>
            <a:r>
              <a:rPr lang="es-ES"/>
              <a:t>Segundo nivel</a:t>
            </a:r>
          </a:p>
        </p:txBody>
      </p:sp>
      <p:sp>
        <p:nvSpPr>
          <p:cNvPr id="10" name="Text Placeholder 7"/>
          <p:cNvSpPr>
            <a:spLocks noGrp="1"/>
          </p:cNvSpPr>
          <p:nvPr>
            <p:ph type="body" sz="quarter" idx="22"/>
          </p:nvPr>
        </p:nvSpPr>
        <p:spPr>
          <a:xfrm>
            <a:off x="4431792" y="3016111"/>
            <a:ext cx="3328416" cy="1024959"/>
          </a:xfrm>
          <a:solidFill>
            <a:schemeClr val="accent4">
              <a:alpha val="80000"/>
            </a:schemeClr>
          </a:solidFill>
        </p:spPr>
        <p:txBody>
          <a:bodyPr lIns="137156" tIns="68579" rIns="137156" bIns="68579"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82" indent="-171442">
              <a:defRPr sz="1467">
                <a:solidFill>
                  <a:srgbClr val="FFFFFF"/>
                </a:solidFill>
              </a:defRPr>
            </a:lvl3pPr>
            <a:lvl4pPr marL="514326" indent="-171442">
              <a:defRPr sz="1467">
                <a:solidFill>
                  <a:srgbClr val="FFFFFF"/>
                </a:solidFill>
              </a:defRPr>
            </a:lvl4pPr>
            <a:lvl5pPr marL="742913" indent="-228589">
              <a:defRPr sz="1467">
                <a:solidFill>
                  <a:srgbClr val="FFFFFF"/>
                </a:solidFill>
              </a:defRPr>
            </a:lvl5pPr>
          </a:lstStyle>
          <a:p>
            <a:pPr lvl="0"/>
            <a:r>
              <a:rPr lang="es-ES"/>
              <a:t>Haga clic para modificar los estilos de texto del patrón</a:t>
            </a:r>
          </a:p>
          <a:p>
            <a:pPr lvl="1"/>
            <a:r>
              <a:rPr lang="es-ES"/>
              <a:t>Segundo nivel</a:t>
            </a:r>
          </a:p>
        </p:txBody>
      </p:sp>
      <p:sp>
        <p:nvSpPr>
          <p:cNvPr id="14" name="Text Placeholder 7"/>
          <p:cNvSpPr>
            <a:spLocks noGrp="1"/>
          </p:cNvSpPr>
          <p:nvPr>
            <p:ph type="body" sz="quarter" idx="23"/>
          </p:nvPr>
        </p:nvSpPr>
        <p:spPr>
          <a:xfrm>
            <a:off x="7949184" y="3016111"/>
            <a:ext cx="3328416" cy="1024959"/>
          </a:xfrm>
          <a:solidFill>
            <a:schemeClr val="bg2">
              <a:alpha val="80000"/>
            </a:schemeClr>
          </a:solidFill>
        </p:spPr>
        <p:txBody>
          <a:bodyPr lIns="137156" tIns="68579" rIns="137156" bIns="68579"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82" indent="-171442">
              <a:defRPr sz="1467">
                <a:solidFill>
                  <a:srgbClr val="FFFFFF"/>
                </a:solidFill>
              </a:defRPr>
            </a:lvl3pPr>
            <a:lvl4pPr marL="514326" indent="-171442">
              <a:defRPr sz="1467">
                <a:solidFill>
                  <a:srgbClr val="FFFFFF"/>
                </a:solidFill>
              </a:defRPr>
            </a:lvl4pPr>
            <a:lvl5pPr marL="742913" indent="-228589">
              <a:defRPr sz="1467">
                <a:solidFill>
                  <a:srgbClr val="FFFFFF"/>
                </a:solidFill>
              </a:defRPr>
            </a:lvl5pPr>
          </a:lstStyle>
          <a:p>
            <a:pPr lvl="0"/>
            <a:r>
              <a:rPr lang="es-ES"/>
              <a:t>Haga clic para modificar los estilos de texto del patrón</a:t>
            </a:r>
          </a:p>
          <a:p>
            <a:pPr lvl="1"/>
            <a:r>
              <a:rPr lang="es-ES"/>
              <a:t>Segundo nivel</a:t>
            </a:r>
          </a:p>
        </p:txBody>
      </p:sp>
      <p:sp>
        <p:nvSpPr>
          <p:cNvPr id="13" name="Content Placeholder 13"/>
          <p:cNvSpPr>
            <a:spLocks noGrp="1"/>
          </p:cNvSpPr>
          <p:nvPr>
            <p:ph sz="quarter" idx="18"/>
          </p:nvPr>
        </p:nvSpPr>
        <p:spPr>
          <a:xfrm>
            <a:off x="914400" y="4212307"/>
            <a:ext cx="3328416" cy="1750692"/>
          </a:xfrm>
        </p:spPr>
        <p:txBody>
          <a:bodyPr/>
          <a:lstStyle>
            <a:lvl1pPr marL="0" indent="0">
              <a:buNone/>
              <a:defRPr sz="2133"/>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5" name="Content Placeholder 13"/>
          <p:cNvSpPr>
            <a:spLocks noGrp="1"/>
          </p:cNvSpPr>
          <p:nvPr>
            <p:ph sz="quarter" idx="19"/>
          </p:nvPr>
        </p:nvSpPr>
        <p:spPr>
          <a:xfrm>
            <a:off x="4431792" y="4212307"/>
            <a:ext cx="3328416" cy="1750692"/>
          </a:xfrm>
        </p:spPr>
        <p:txBody>
          <a:bodyPr/>
          <a:lstStyle>
            <a:lvl1pPr marL="0" indent="0">
              <a:buNone/>
              <a:defRPr sz="2133"/>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6" name="Content Placeholder 13"/>
          <p:cNvSpPr>
            <a:spLocks noGrp="1"/>
          </p:cNvSpPr>
          <p:nvPr>
            <p:ph sz="quarter" idx="20"/>
          </p:nvPr>
        </p:nvSpPr>
        <p:spPr>
          <a:xfrm>
            <a:off x="7949184" y="4212307"/>
            <a:ext cx="3328416" cy="1750692"/>
          </a:xfrm>
        </p:spPr>
        <p:txBody>
          <a:bodyPr/>
          <a:lstStyle>
            <a:lvl1pPr marL="0" indent="0">
              <a:buNone/>
              <a:defRPr sz="2133"/>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7" name="Text Placeholder 4"/>
          <p:cNvSpPr>
            <a:spLocks noGrp="1"/>
          </p:cNvSpPr>
          <p:nvPr>
            <p:ph type="body" sz="quarter" idx="24"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1091774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Rectangle 1"/>
          <p:cNvSpPr>
            <a:spLocks noGrp="1"/>
          </p:cNvSpPr>
          <p:nvPr>
            <p:ph type="title"/>
          </p:nvPr>
        </p:nvSpPr>
        <p:spPr>
          <a:xfrm>
            <a:off x="527381" y="836712"/>
            <a:ext cx="10871200" cy="669045"/>
          </a:xfrm>
        </p:spPr>
        <p:txBody>
          <a:bodyPr>
            <a:noAutofit/>
          </a:bodyPr>
          <a:lstStyle>
            <a:lvl1pPr>
              <a:defRPr sz="3733" b="1">
                <a:solidFill>
                  <a:schemeClr val="tx1"/>
                </a:solidFill>
              </a:defRPr>
            </a:lvl1pPr>
            <a:extLst/>
          </a:lstStyle>
          <a:p>
            <a:pPr eaLnBrk="1" latinLnBrk="0" hangingPunct="1"/>
            <a:r>
              <a:rPr lang="es-ES"/>
              <a:t>Haga clic para modificar el estilo de título del patrón</a:t>
            </a:r>
            <a:endParaRPr/>
          </a:p>
        </p:txBody>
      </p:sp>
      <p:sp>
        <p:nvSpPr>
          <p:cNvPr id="3" name="Rectangle 2"/>
          <p:cNvSpPr>
            <a:spLocks noGrp="1"/>
          </p:cNvSpPr>
          <p:nvPr>
            <p:ph type="dt" sz="half" idx="10"/>
          </p:nvPr>
        </p:nvSpPr>
        <p:spPr/>
        <p:txBody>
          <a:bodyPr/>
          <a:lstStyle/>
          <a:p>
            <a:fld id="{FF4A3DEA-8A11-461C-BBEB-3A4B2631D2AD}" type="datetime1">
              <a:rPr lang="es-PA" smtClean="0"/>
              <a:t>10/05/2020</a:t>
            </a:fld>
            <a:endParaRPr lang="es-PA" dirty="0"/>
          </a:p>
        </p:txBody>
      </p:sp>
      <p:sp>
        <p:nvSpPr>
          <p:cNvPr id="4" name="Rectangle 3"/>
          <p:cNvSpPr>
            <a:spLocks noGrp="1"/>
          </p:cNvSpPr>
          <p:nvPr>
            <p:ph type="ftr" sz="quarter" idx="11"/>
          </p:nvPr>
        </p:nvSpPr>
        <p:spPr/>
        <p:txBody>
          <a:bodyPr/>
          <a:lstStyle/>
          <a:p>
            <a:endParaRPr lang="es-PA" dirty="0"/>
          </a:p>
        </p:txBody>
      </p:sp>
      <p:sp>
        <p:nvSpPr>
          <p:cNvPr id="5" name="Rectangle 4"/>
          <p:cNvSpPr>
            <a:spLocks noGrp="1"/>
          </p:cNvSpPr>
          <p:nvPr>
            <p:ph type="sldNum" sz="quarter" idx="12"/>
          </p:nvPr>
        </p:nvSpPr>
        <p:spPr/>
        <p:txBody>
          <a:bodyPr/>
          <a:lstStyle/>
          <a:p>
            <a:fld id="{6C7D1B19-6236-4BA7-AFD2-943C573A6FD0}" type="slidenum">
              <a:rPr lang="es-PA" smtClean="0"/>
              <a:t>‹Nº›</a:t>
            </a:fld>
            <a:endParaRPr lang="es-PA" dirty="0"/>
          </a:p>
        </p:txBody>
      </p:sp>
      <p:sp>
        <p:nvSpPr>
          <p:cNvPr id="7" name="Rectangle 6"/>
          <p:cNvSpPr>
            <a:spLocks noGrp="1"/>
          </p:cNvSpPr>
          <p:nvPr>
            <p:ph sz="quarter" idx="13"/>
          </p:nvPr>
        </p:nvSpPr>
        <p:spPr>
          <a:xfrm>
            <a:off x="812800" y="1803400"/>
            <a:ext cx="10871200" cy="4368800"/>
          </a:xfrm>
        </p:spPr>
        <p:txBody>
          <a:bodyPr/>
          <a:lstStyle/>
          <a:p>
            <a:pPr lvl="0" eaLnBrk="1" latinLnBrk="0" hangingPunct="1"/>
            <a:r>
              <a:rPr lang="es-ES"/>
              <a:t>Haga clic para modificar los estilos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Tree>
    <p:extLst>
      <p:ext uri="{BB962C8B-B14F-4D97-AF65-F5344CB8AC3E}">
        <p14:creationId xmlns:p14="http://schemas.microsoft.com/office/powerpoint/2010/main" val="13695181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7002"/>
            <a:ext cx="3328416" cy="2644068"/>
          </a:xfrm>
          <a:solidFill>
            <a:schemeClr val="bg1">
              <a:lumMod val="90000"/>
              <a:lumOff val="10000"/>
            </a:schemeClr>
          </a:solidFill>
        </p:spPr>
        <p:txBody>
          <a:bodyPr vert="horz" lIns="0" tIns="0" rIns="0" bIns="0" rtlCol="0" anchor="ctr">
            <a:normAutofit/>
          </a:bodyPr>
          <a:lstStyle>
            <a:lvl1pPr>
              <a:defRPr lang="en-US" sz="1467" dirty="0"/>
            </a:lvl1pPr>
          </a:lstStyle>
          <a:p>
            <a:pPr marL="0" lvl="0" indent="0" algn="ctr">
              <a:buNone/>
            </a:pPr>
            <a:r>
              <a:rPr lang="es-ES" dirty="0"/>
              <a:t>Haga clic en el icono para agregar una imagen</a:t>
            </a:r>
            <a:endParaRPr lang="en-US" dirty="0"/>
          </a:p>
        </p:txBody>
      </p:sp>
      <p:sp>
        <p:nvSpPr>
          <p:cNvPr id="5" name="Picture Placeholder 3"/>
          <p:cNvSpPr>
            <a:spLocks noGrp="1"/>
          </p:cNvSpPr>
          <p:nvPr>
            <p:ph type="pic" sz="quarter" idx="11"/>
          </p:nvPr>
        </p:nvSpPr>
        <p:spPr>
          <a:xfrm>
            <a:off x="4431792" y="1397002"/>
            <a:ext cx="3328416" cy="2644068"/>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6" name="Picture Placeholder 3"/>
          <p:cNvSpPr>
            <a:spLocks noGrp="1"/>
          </p:cNvSpPr>
          <p:nvPr>
            <p:ph type="pic" sz="quarter" idx="12"/>
          </p:nvPr>
        </p:nvSpPr>
        <p:spPr>
          <a:xfrm>
            <a:off x="7949184" y="1397002"/>
            <a:ext cx="3328416" cy="2644068"/>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9" name="Text Placeholder 7"/>
          <p:cNvSpPr>
            <a:spLocks noGrp="1"/>
          </p:cNvSpPr>
          <p:nvPr>
            <p:ph type="body" sz="quarter" idx="21"/>
          </p:nvPr>
        </p:nvSpPr>
        <p:spPr>
          <a:xfrm>
            <a:off x="914400" y="3016111"/>
            <a:ext cx="3328416" cy="1024959"/>
          </a:xfrm>
          <a:solidFill>
            <a:schemeClr val="accent1">
              <a:alpha val="80000"/>
            </a:schemeClr>
          </a:solidFill>
        </p:spPr>
        <p:txBody>
          <a:bodyPr lIns="137156" tIns="68579" rIns="137156" bIns="68579"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82" indent="-171442">
              <a:defRPr sz="1467">
                <a:solidFill>
                  <a:srgbClr val="FFFFFF"/>
                </a:solidFill>
              </a:defRPr>
            </a:lvl3pPr>
            <a:lvl4pPr marL="514326" indent="-171442">
              <a:defRPr sz="1467">
                <a:solidFill>
                  <a:srgbClr val="FFFFFF"/>
                </a:solidFill>
              </a:defRPr>
            </a:lvl4pPr>
            <a:lvl5pPr marL="742913" indent="-228589">
              <a:defRPr sz="1467">
                <a:solidFill>
                  <a:srgbClr val="FFFFFF"/>
                </a:solidFill>
              </a:defRPr>
            </a:lvl5pPr>
          </a:lstStyle>
          <a:p>
            <a:pPr lvl="0"/>
            <a:r>
              <a:rPr lang="es-ES"/>
              <a:t>Haga clic para modificar los estilos de texto del patrón</a:t>
            </a:r>
          </a:p>
          <a:p>
            <a:pPr lvl="1"/>
            <a:r>
              <a:rPr lang="es-ES"/>
              <a:t>Segundo nivel</a:t>
            </a:r>
          </a:p>
        </p:txBody>
      </p:sp>
      <p:sp>
        <p:nvSpPr>
          <p:cNvPr id="10" name="Text Placeholder 7"/>
          <p:cNvSpPr>
            <a:spLocks noGrp="1"/>
          </p:cNvSpPr>
          <p:nvPr>
            <p:ph type="body" sz="quarter" idx="22"/>
          </p:nvPr>
        </p:nvSpPr>
        <p:spPr>
          <a:xfrm>
            <a:off x="4431792" y="3016111"/>
            <a:ext cx="3328416" cy="1024959"/>
          </a:xfrm>
          <a:solidFill>
            <a:schemeClr val="accent4">
              <a:alpha val="80000"/>
            </a:schemeClr>
          </a:solidFill>
        </p:spPr>
        <p:txBody>
          <a:bodyPr lIns="137156" tIns="68579" rIns="137156" bIns="68579"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82" indent="-171442">
              <a:defRPr sz="1467">
                <a:solidFill>
                  <a:srgbClr val="FFFFFF"/>
                </a:solidFill>
              </a:defRPr>
            </a:lvl3pPr>
            <a:lvl4pPr marL="514326" indent="-171442">
              <a:defRPr sz="1467">
                <a:solidFill>
                  <a:srgbClr val="FFFFFF"/>
                </a:solidFill>
              </a:defRPr>
            </a:lvl4pPr>
            <a:lvl5pPr marL="742913" indent="-228589">
              <a:defRPr sz="1467">
                <a:solidFill>
                  <a:srgbClr val="FFFFFF"/>
                </a:solidFill>
              </a:defRPr>
            </a:lvl5pPr>
          </a:lstStyle>
          <a:p>
            <a:pPr lvl="0"/>
            <a:r>
              <a:rPr lang="es-ES"/>
              <a:t>Haga clic para modificar los estilos de texto del patrón</a:t>
            </a:r>
          </a:p>
          <a:p>
            <a:pPr lvl="1"/>
            <a:r>
              <a:rPr lang="es-ES"/>
              <a:t>Segundo nivel</a:t>
            </a:r>
          </a:p>
        </p:txBody>
      </p:sp>
      <p:sp>
        <p:nvSpPr>
          <p:cNvPr id="14" name="Text Placeholder 7"/>
          <p:cNvSpPr>
            <a:spLocks noGrp="1"/>
          </p:cNvSpPr>
          <p:nvPr>
            <p:ph type="body" sz="quarter" idx="23"/>
          </p:nvPr>
        </p:nvSpPr>
        <p:spPr>
          <a:xfrm>
            <a:off x="7949184" y="3016111"/>
            <a:ext cx="3328416" cy="1024959"/>
          </a:xfrm>
          <a:solidFill>
            <a:schemeClr val="bg2">
              <a:alpha val="80000"/>
            </a:schemeClr>
          </a:solidFill>
        </p:spPr>
        <p:txBody>
          <a:bodyPr lIns="137156" tIns="68579" rIns="137156" bIns="68579"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82" indent="-171442">
              <a:defRPr sz="1467">
                <a:solidFill>
                  <a:srgbClr val="FFFFFF"/>
                </a:solidFill>
              </a:defRPr>
            </a:lvl3pPr>
            <a:lvl4pPr marL="514326" indent="-171442">
              <a:defRPr sz="1467">
                <a:solidFill>
                  <a:srgbClr val="FFFFFF"/>
                </a:solidFill>
              </a:defRPr>
            </a:lvl4pPr>
            <a:lvl5pPr marL="742913" indent="-228589">
              <a:defRPr sz="1467">
                <a:solidFill>
                  <a:srgbClr val="FFFFFF"/>
                </a:solidFill>
              </a:defRPr>
            </a:lvl5pPr>
          </a:lstStyle>
          <a:p>
            <a:pPr lvl="0"/>
            <a:r>
              <a:rPr lang="es-ES"/>
              <a:t>Haga clic para modificar los estilos de texto del patrón</a:t>
            </a:r>
          </a:p>
          <a:p>
            <a:pPr lvl="1"/>
            <a:r>
              <a:rPr lang="es-ES"/>
              <a:t>Segundo nivel</a:t>
            </a:r>
          </a:p>
        </p:txBody>
      </p:sp>
      <p:sp>
        <p:nvSpPr>
          <p:cNvPr id="13" name="Content Placeholder 13"/>
          <p:cNvSpPr>
            <a:spLocks noGrp="1"/>
          </p:cNvSpPr>
          <p:nvPr>
            <p:ph sz="quarter" idx="18"/>
          </p:nvPr>
        </p:nvSpPr>
        <p:spPr>
          <a:xfrm>
            <a:off x="914400" y="4212307"/>
            <a:ext cx="3328416" cy="1750692"/>
          </a:xfrm>
        </p:spPr>
        <p:txBody>
          <a:bodyPr/>
          <a:lstStyle>
            <a:lvl1pPr marL="0" indent="0">
              <a:buNone/>
              <a:defRPr sz="2133"/>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5" name="Content Placeholder 13"/>
          <p:cNvSpPr>
            <a:spLocks noGrp="1"/>
          </p:cNvSpPr>
          <p:nvPr>
            <p:ph sz="quarter" idx="19"/>
          </p:nvPr>
        </p:nvSpPr>
        <p:spPr>
          <a:xfrm>
            <a:off x="4431792" y="4212307"/>
            <a:ext cx="3328416" cy="1750692"/>
          </a:xfrm>
        </p:spPr>
        <p:txBody>
          <a:bodyPr/>
          <a:lstStyle>
            <a:lvl1pPr marL="0" indent="0">
              <a:buNone/>
              <a:defRPr sz="2133"/>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6" name="Content Placeholder 13"/>
          <p:cNvSpPr>
            <a:spLocks noGrp="1"/>
          </p:cNvSpPr>
          <p:nvPr>
            <p:ph sz="quarter" idx="20"/>
          </p:nvPr>
        </p:nvSpPr>
        <p:spPr>
          <a:xfrm>
            <a:off x="7949184" y="4212307"/>
            <a:ext cx="3328416" cy="1750692"/>
          </a:xfrm>
        </p:spPr>
        <p:txBody>
          <a:bodyPr/>
          <a:lstStyle>
            <a:lvl1pPr marL="0" indent="0">
              <a:buNone/>
              <a:defRPr sz="2133"/>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27913391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7002"/>
            <a:ext cx="5085589" cy="2644068"/>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5" name="Picture Placeholder 3"/>
          <p:cNvSpPr>
            <a:spLocks noGrp="1"/>
          </p:cNvSpPr>
          <p:nvPr>
            <p:ph type="pic" sz="quarter" idx="11"/>
          </p:nvPr>
        </p:nvSpPr>
        <p:spPr>
          <a:xfrm>
            <a:off x="6192012" y="1397002"/>
            <a:ext cx="5085589" cy="2644068"/>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8" name="Text Placeholder 7"/>
          <p:cNvSpPr>
            <a:spLocks noGrp="1"/>
          </p:cNvSpPr>
          <p:nvPr>
            <p:ph type="body" sz="quarter" idx="21"/>
          </p:nvPr>
        </p:nvSpPr>
        <p:spPr>
          <a:xfrm>
            <a:off x="914400" y="3016110"/>
            <a:ext cx="5084064" cy="1024959"/>
          </a:xfrm>
          <a:solidFill>
            <a:schemeClr val="accent1">
              <a:alpha val="80000"/>
            </a:schemeClr>
          </a:solidFill>
        </p:spPr>
        <p:txBody>
          <a:bodyPr lIns="137156" tIns="68579" rIns="137156" bIns="68579"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82" indent="-171442">
              <a:defRPr sz="1467">
                <a:solidFill>
                  <a:srgbClr val="FFFFFF"/>
                </a:solidFill>
              </a:defRPr>
            </a:lvl3pPr>
            <a:lvl4pPr marL="514326" indent="-171442">
              <a:defRPr sz="1467">
                <a:solidFill>
                  <a:srgbClr val="FFFFFF"/>
                </a:solidFill>
              </a:defRPr>
            </a:lvl4pPr>
            <a:lvl5pPr marL="742913" indent="-228589">
              <a:defRPr sz="1467">
                <a:solidFill>
                  <a:srgbClr val="FFFFFF"/>
                </a:solidFill>
              </a:defRPr>
            </a:lvl5pPr>
          </a:lstStyle>
          <a:p>
            <a:pPr lvl="0"/>
            <a:r>
              <a:rPr lang="es-ES"/>
              <a:t>Haga clic para modificar los estilos de texto del patrón</a:t>
            </a:r>
          </a:p>
          <a:p>
            <a:pPr lvl="1"/>
            <a:r>
              <a:rPr lang="es-ES"/>
              <a:t>Segundo nivel</a:t>
            </a:r>
          </a:p>
        </p:txBody>
      </p:sp>
      <p:sp>
        <p:nvSpPr>
          <p:cNvPr id="9" name="Text Placeholder 7"/>
          <p:cNvSpPr>
            <a:spLocks noGrp="1"/>
          </p:cNvSpPr>
          <p:nvPr>
            <p:ph type="body" sz="quarter" idx="22"/>
          </p:nvPr>
        </p:nvSpPr>
        <p:spPr>
          <a:xfrm>
            <a:off x="6193536" y="3016110"/>
            <a:ext cx="5084064" cy="1024959"/>
          </a:xfrm>
          <a:solidFill>
            <a:schemeClr val="accent4">
              <a:alpha val="80000"/>
            </a:schemeClr>
          </a:solidFill>
        </p:spPr>
        <p:txBody>
          <a:bodyPr lIns="137156" tIns="68579" rIns="137156" bIns="68579"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82" indent="-171442">
              <a:defRPr sz="1467">
                <a:solidFill>
                  <a:srgbClr val="FFFFFF"/>
                </a:solidFill>
              </a:defRPr>
            </a:lvl3pPr>
            <a:lvl4pPr marL="514326" indent="-171442">
              <a:defRPr sz="1467">
                <a:solidFill>
                  <a:srgbClr val="FFFFFF"/>
                </a:solidFill>
              </a:defRPr>
            </a:lvl4pPr>
            <a:lvl5pPr marL="742913" indent="-228589">
              <a:defRPr sz="1467">
                <a:solidFill>
                  <a:srgbClr val="FFFFFF"/>
                </a:solidFill>
              </a:defRPr>
            </a:lvl5pPr>
          </a:lstStyle>
          <a:p>
            <a:pPr lvl="0"/>
            <a:r>
              <a:rPr lang="es-ES"/>
              <a:t>Haga clic para modificar los estilos de texto del patrón</a:t>
            </a:r>
          </a:p>
          <a:p>
            <a:pPr lvl="1"/>
            <a:r>
              <a:rPr lang="es-ES"/>
              <a:t>Segundo nivel</a:t>
            </a:r>
          </a:p>
        </p:txBody>
      </p:sp>
      <p:sp>
        <p:nvSpPr>
          <p:cNvPr id="11" name="Content Placeholder 13"/>
          <p:cNvSpPr>
            <a:spLocks noGrp="1"/>
          </p:cNvSpPr>
          <p:nvPr>
            <p:ph sz="quarter" idx="18"/>
          </p:nvPr>
        </p:nvSpPr>
        <p:spPr>
          <a:xfrm>
            <a:off x="914400" y="4212305"/>
            <a:ext cx="5084064" cy="1703067"/>
          </a:xfrm>
        </p:spPr>
        <p:txBody>
          <a:bodyPr/>
          <a:lstStyle>
            <a:lvl1pPr marL="0" indent="0">
              <a:buNone/>
              <a:defRPr sz="2133"/>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2" name="Content Placeholder 13"/>
          <p:cNvSpPr>
            <a:spLocks noGrp="1"/>
          </p:cNvSpPr>
          <p:nvPr>
            <p:ph sz="quarter" idx="19"/>
          </p:nvPr>
        </p:nvSpPr>
        <p:spPr>
          <a:xfrm>
            <a:off x="6193536" y="4212305"/>
            <a:ext cx="5084064" cy="1703067"/>
          </a:xfrm>
        </p:spPr>
        <p:txBody>
          <a:bodyPr/>
          <a:lstStyle>
            <a:lvl1pPr marL="0" indent="0">
              <a:buNone/>
              <a:defRPr sz="2133"/>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42117392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7002"/>
            <a:ext cx="5085589" cy="2644068"/>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5" name="Picture Placeholder 3"/>
          <p:cNvSpPr>
            <a:spLocks noGrp="1"/>
          </p:cNvSpPr>
          <p:nvPr>
            <p:ph type="pic" sz="quarter" idx="11"/>
          </p:nvPr>
        </p:nvSpPr>
        <p:spPr>
          <a:xfrm>
            <a:off x="6192012" y="1397002"/>
            <a:ext cx="5085589" cy="2644068"/>
          </a:xfrm>
          <a:solidFill>
            <a:schemeClr val="bg1">
              <a:lumMod val="90000"/>
              <a:lumOff val="10000"/>
            </a:schemeClr>
          </a:solidFill>
        </p:spPr>
        <p:txBody>
          <a:bodyPr vert="horz" lIns="0" tIns="0" rIns="0" bIns="0" rtlCol="0" anchor="ctr">
            <a:normAutofit/>
          </a:bodyPr>
          <a:lstStyle>
            <a:lvl1pPr>
              <a:defRPr lang="en-US" sz="1467"/>
            </a:lvl1pPr>
          </a:lstStyle>
          <a:p>
            <a:pPr marL="0" lvl="0" indent="0" algn="ctr">
              <a:buNone/>
            </a:pPr>
            <a:r>
              <a:rPr lang="es-ES" dirty="0"/>
              <a:t>Haga clic en el icono para agregar una imagen</a:t>
            </a:r>
            <a:endParaRPr lang="en-US" dirty="0"/>
          </a:p>
        </p:txBody>
      </p:sp>
      <p:sp>
        <p:nvSpPr>
          <p:cNvPr id="8" name="Text Placeholder 7"/>
          <p:cNvSpPr>
            <a:spLocks noGrp="1"/>
          </p:cNvSpPr>
          <p:nvPr>
            <p:ph type="body" sz="quarter" idx="21"/>
          </p:nvPr>
        </p:nvSpPr>
        <p:spPr>
          <a:xfrm>
            <a:off x="914400" y="3016110"/>
            <a:ext cx="5084064" cy="1024959"/>
          </a:xfrm>
          <a:solidFill>
            <a:schemeClr val="accent1">
              <a:alpha val="80000"/>
            </a:schemeClr>
          </a:solidFill>
        </p:spPr>
        <p:txBody>
          <a:bodyPr lIns="137156" tIns="68579" rIns="137156" bIns="68579"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82" indent="-171442">
              <a:defRPr sz="1467">
                <a:solidFill>
                  <a:srgbClr val="FFFFFF"/>
                </a:solidFill>
              </a:defRPr>
            </a:lvl3pPr>
            <a:lvl4pPr marL="514326" indent="-171442">
              <a:defRPr sz="1467">
                <a:solidFill>
                  <a:srgbClr val="FFFFFF"/>
                </a:solidFill>
              </a:defRPr>
            </a:lvl4pPr>
            <a:lvl5pPr marL="742913" indent="-228589">
              <a:defRPr sz="1467">
                <a:solidFill>
                  <a:srgbClr val="FFFFFF"/>
                </a:solidFill>
              </a:defRPr>
            </a:lvl5pPr>
          </a:lstStyle>
          <a:p>
            <a:pPr lvl="0"/>
            <a:r>
              <a:rPr lang="es-ES"/>
              <a:t>Haga clic para modificar los estilos de texto del patrón</a:t>
            </a:r>
          </a:p>
          <a:p>
            <a:pPr lvl="1"/>
            <a:r>
              <a:rPr lang="es-ES"/>
              <a:t>Segundo nivel</a:t>
            </a:r>
          </a:p>
        </p:txBody>
      </p:sp>
      <p:sp>
        <p:nvSpPr>
          <p:cNvPr id="9" name="Text Placeholder 7"/>
          <p:cNvSpPr>
            <a:spLocks noGrp="1"/>
          </p:cNvSpPr>
          <p:nvPr>
            <p:ph type="body" sz="quarter" idx="22"/>
          </p:nvPr>
        </p:nvSpPr>
        <p:spPr>
          <a:xfrm>
            <a:off x="6193536" y="3016110"/>
            <a:ext cx="5084064" cy="1024959"/>
          </a:xfrm>
          <a:solidFill>
            <a:schemeClr val="accent4">
              <a:alpha val="80000"/>
            </a:schemeClr>
          </a:solidFill>
        </p:spPr>
        <p:txBody>
          <a:bodyPr lIns="137156" tIns="68579" rIns="137156" bIns="68579" anchor="b" anchorCtr="0">
            <a:spAutoFit/>
          </a:bodyPr>
          <a:lstStyle>
            <a:lvl1pPr marL="0" indent="0">
              <a:buNone/>
              <a:defRPr sz="2000">
                <a:solidFill>
                  <a:srgbClr val="FFFFFF"/>
                </a:solidFill>
              </a:defRPr>
            </a:lvl1pPr>
            <a:lvl2pPr marL="0" indent="0">
              <a:buFont typeface="Arial" panose="020B0604020202020204" pitchFamily="34" charset="0"/>
              <a:buNone/>
              <a:defRPr sz="1467">
                <a:solidFill>
                  <a:srgbClr val="FFFFFF"/>
                </a:solidFill>
              </a:defRPr>
            </a:lvl2pPr>
            <a:lvl3pPr marL="342882" indent="-171442">
              <a:defRPr sz="1467">
                <a:solidFill>
                  <a:srgbClr val="FFFFFF"/>
                </a:solidFill>
              </a:defRPr>
            </a:lvl3pPr>
            <a:lvl4pPr marL="514326" indent="-171442">
              <a:defRPr sz="1467">
                <a:solidFill>
                  <a:srgbClr val="FFFFFF"/>
                </a:solidFill>
              </a:defRPr>
            </a:lvl4pPr>
            <a:lvl5pPr marL="742913" indent="-228589">
              <a:defRPr sz="1467">
                <a:solidFill>
                  <a:srgbClr val="FFFFFF"/>
                </a:solidFill>
              </a:defRPr>
            </a:lvl5pPr>
          </a:lstStyle>
          <a:p>
            <a:pPr lvl="0"/>
            <a:r>
              <a:rPr lang="es-ES"/>
              <a:t>Haga clic para modificar los estilos de texto del patrón</a:t>
            </a:r>
          </a:p>
          <a:p>
            <a:pPr lvl="1"/>
            <a:r>
              <a:rPr lang="es-ES"/>
              <a:t>Segundo nivel</a:t>
            </a:r>
          </a:p>
        </p:txBody>
      </p:sp>
      <p:sp>
        <p:nvSpPr>
          <p:cNvPr id="11" name="Content Placeholder 13"/>
          <p:cNvSpPr>
            <a:spLocks noGrp="1"/>
          </p:cNvSpPr>
          <p:nvPr>
            <p:ph sz="quarter" idx="18"/>
          </p:nvPr>
        </p:nvSpPr>
        <p:spPr>
          <a:xfrm>
            <a:off x="914400" y="4212305"/>
            <a:ext cx="5084064" cy="1703067"/>
          </a:xfrm>
        </p:spPr>
        <p:txBody>
          <a:bodyPr/>
          <a:lstStyle>
            <a:lvl1pPr marL="0" indent="0">
              <a:buNone/>
              <a:defRPr sz="2133"/>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2" name="Content Placeholder 13"/>
          <p:cNvSpPr>
            <a:spLocks noGrp="1"/>
          </p:cNvSpPr>
          <p:nvPr>
            <p:ph sz="quarter" idx="19"/>
          </p:nvPr>
        </p:nvSpPr>
        <p:spPr>
          <a:xfrm>
            <a:off x="6193536" y="4212305"/>
            <a:ext cx="5084064" cy="1703067"/>
          </a:xfrm>
        </p:spPr>
        <p:txBody>
          <a:bodyPr/>
          <a:lstStyle>
            <a:lvl1pPr marL="0" indent="0">
              <a:buNone/>
              <a:defRPr sz="2133"/>
            </a:lvl1pPr>
            <a:lvl2pPr marL="171442" indent="-171442">
              <a:buFont typeface="Arial" panose="020B0604020202020204" pitchFamily="34" charset="0"/>
              <a:buChar char="•"/>
              <a:defRPr sz="1467"/>
            </a:lvl2pPr>
            <a:lvl3pPr marL="342882" indent="-171442">
              <a:defRPr sz="1467"/>
            </a:lvl3pPr>
            <a:lvl4pPr marL="514326" indent="-171442">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 name="Text Placeholder 4"/>
          <p:cNvSpPr>
            <a:spLocks noGrp="1"/>
          </p:cNvSpPr>
          <p:nvPr>
            <p:ph type="body" sz="quarter" idx="23"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39937410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575387" y="1639789"/>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14" name="Content Placeholder 13"/>
          <p:cNvSpPr>
            <a:spLocks noGrp="1"/>
          </p:cNvSpPr>
          <p:nvPr>
            <p:ph sz="quarter" idx="18" hasCustomPrompt="1"/>
          </p:nvPr>
        </p:nvSpPr>
        <p:spPr>
          <a:xfrm>
            <a:off x="1637918" y="1639789"/>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483711" y="1639789"/>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28" name="Content Placeholder 13"/>
          <p:cNvSpPr>
            <a:spLocks noGrp="1"/>
          </p:cNvSpPr>
          <p:nvPr>
            <p:ph sz="quarter" idx="20" hasCustomPrompt="1"/>
          </p:nvPr>
        </p:nvSpPr>
        <p:spPr>
          <a:xfrm>
            <a:off x="4546239" y="1639789"/>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392033" y="1639789"/>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0" name="Content Placeholder 13"/>
          <p:cNvSpPr>
            <a:spLocks noGrp="1"/>
          </p:cNvSpPr>
          <p:nvPr>
            <p:ph sz="quarter" idx="22" hasCustomPrompt="1"/>
          </p:nvPr>
        </p:nvSpPr>
        <p:spPr>
          <a:xfrm>
            <a:off x="7454563" y="1639789"/>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1" name="Picture Placeholder 3"/>
          <p:cNvSpPr>
            <a:spLocks noGrp="1"/>
          </p:cNvSpPr>
          <p:nvPr>
            <p:ph type="pic" sz="quarter" idx="23"/>
          </p:nvPr>
        </p:nvSpPr>
        <p:spPr>
          <a:xfrm>
            <a:off x="9300356" y="1639789"/>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2" name="Content Placeholder 13"/>
          <p:cNvSpPr>
            <a:spLocks noGrp="1"/>
          </p:cNvSpPr>
          <p:nvPr>
            <p:ph sz="quarter" idx="24" hasCustomPrompt="1"/>
          </p:nvPr>
        </p:nvSpPr>
        <p:spPr>
          <a:xfrm>
            <a:off x="10362887" y="1639789"/>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387" y="3153548"/>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4" name="Content Placeholder 13"/>
          <p:cNvSpPr>
            <a:spLocks noGrp="1"/>
          </p:cNvSpPr>
          <p:nvPr>
            <p:ph sz="quarter" idx="26" hasCustomPrompt="1"/>
          </p:nvPr>
        </p:nvSpPr>
        <p:spPr>
          <a:xfrm>
            <a:off x="1637918" y="3153547"/>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483711" y="3153548"/>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6" name="Content Placeholder 13"/>
          <p:cNvSpPr>
            <a:spLocks noGrp="1"/>
          </p:cNvSpPr>
          <p:nvPr>
            <p:ph sz="quarter" idx="28" hasCustomPrompt="1"/>
          </p:nvPr>
        </p:nvSpPr>
        <p:spPr>
          <a:xfrm>
            <a:off x="4546239" y="3153547"/>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392033" y="3153548"/>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8" name="Content Placeholder 13"/>
          <p:cNvSpPr>
            <a:spLocks noGrp="1"/>
          </p:cNvSpPr>
          <p:nvPr>
            <p:ph sz="quarter" idx="30" hasCustomPrompt="1"/>
          </p:nvPr>
        </p:nvSpPr>
        <p:spPr>
          <a:xfrm>
            <a:off x="7454563" y="3153547"/>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9" name="Picture Placeholder 3"/>
          <p:cNvSpPr>
            <a:spLocks noGrp="1"/>
          </p:cNvSpPr>
          <p:nvPr>
            <p:ph type="pic" sz="quarter" idx="31"/>
          </p:nvPr>
        </p:nvSpPr>
        <p:spPr>
          <a:xfrm>
            <a:off x="9300356" y="3153548"/>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40" name="Content Placeholder 13"/>
          <p:cNvSpPr>
            <a:spLocks noGrp="1"/>
          </p:cNvSpPr>
          <p:nvPr>
            <p:ph sz="quarter" idx="32" hasCustomPrompt="1"/>
          </p:nvPr>
        </p:nvSpPr>
        <p:spPr>
          <a:xfrm>
            <a:off x="10362887" y="3153547"/>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575387" y="4667305"/>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42" name="Content Placeholder 13"/>
          <p:cNvSpPr>
            <a:spLocks noGrp="1"/>
          </p:cNvSpPr>
          <p:nvPr>
            <p:ph sz="quarter" idx="34" hasCustomPrompt="1"/>
          </p:nvPr>
        </p:nvSpPr>
        <p:spPr>
          <a:xfrm>
            <a:off x="1637918" y="4667304"/>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3483711" y="4667305"/>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44" name="Content Placeholder 13"/>
          <p:cNvSpPr>
            <a:spLocks noGrp="1"/>
          </p:cNvSpPr>
          <p:nvPr>
            <p:ph sz="quarter" idx="36" hasCustomPrompt="1"/>
          </p:nvPr>
        </p:nvSpPr>
        <p:spPr>
          <a:xfrm>
            <a:off x="4546239" y="4667304"/>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6392033" y="4667305"/>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46" name="Content Placeholder 13"/>
          <p:cNvSpPr>
            <a:spLocks noGrp="1"/>
          </p:cNvSpPr>
          <p:nvPr>
            <p:ph sz="quarter" idx="38" hasCustomPrompt="1"/>
          </p:nvPr>
        </p:nvSpPr>
        <p:spPr>
          <a:xfrm>
            <a:off x="7454563" y="4667304"/>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7" name="Picture Placeholder 3"/>
          <p:cNvSpPr>
            <a:spLocks noGrp="1"/>
          </p:cNvSpPr>
          <p:nvPr>
            <p:ph type="pic" sz="quarter" idx="39"/>
          </p:nvPr>
        </p:nvSpPr>
        <p:spPr>
          <a:xfrm>
            <a:off x="9300356" y="4667305"/>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48" name="Content Placeholder 13"/>
          <p:cNvSpPr>
            <a:spLocks noGrp="1"/>
          </p:cNvSpPr>
          <p:nvPr>
            <p:ph sz="quarter" idx="40" hasCustomPrompt="1"/>
          </p:nvPr>
        </p:nvSpPr>
        <p:spPr>
          <a:xfrm>
            <a:off x="10362887" y="4667304"/>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14634995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575387" y="1639789"/>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14" name="Content Placeholder 13"/>
          <p:cNvSpPr>
            <a:spLocks noGrp="1"/>
          </p:cNvSpPr>
          <p:nvPr>
            <p:ph sz="quarter" idx="18" hasCustomPrompt="1"/>
          </p:nvPr>
        </p:nvSpPr>
        <p:spPr>
          <a:xfrm>
            <a:off x="1637918" y="1639789"/>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483711" y="1639789"/>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28" name="Content Placeholder 13"/>
          <p:cNvSpPr>
            <a:spLocks noGrp="1"/>
          </p:cNvSpPr>
          <p:nvPr>
            <p:ph sz="quarter" idx="20" hasCustomPrompt="1"/>
          </p:nvPr>
        </p:nvSpPr>
        <p:spPr>
          <a:xfrm>
            <a:off x="4546239" y="1639789"/>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392033" y="1639789"/>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0" name="Content Placeholder 13"/>
          <p:cNvSpPr>
            <a:spLocks noGrp="1"/>
          </p:cNvSpPr>
          <p:nvPr>
            <p:ph sz="quarter" idx="22" hasCustomPrompt="1"/>
          </p:nvPr>
        </p:nvSpPr>
        <p:spPr>
          <a:xfrm>
            <a:off x="7454563" y="1639789"/>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1" name="Picture Placeholder 3"/>
          <p:cNvSpPr>
            <a:spLocks noGrp="1"/>
          </p:cNvSpPr>
          <p:nvPr>
            <p:ph type="pic" sz="quarter" idx="23"/>
          </p:nvPr>
        </p:nvSpPr>
        <p:spPr>
          <a:xfrm>
            <a:off x="9300356" y="1639789"/>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2" name="Content Placeholder 13"/>
          <p:cNvSpPr>
            <a:spLocks noGrp="1"/>
          </p:cNvSpPr>
          <p:nvPr>
            <p:ph sz="quarter" idx="24" hasCustomPrompt="1"/>
          </p:nvPr>
        </p:nvSpPr>
        <p:spPr>
          <a:xfrm>
            <a:off x="10362887" y="1639789"/>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387" y="3153548"/>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4" name="Content Placeholder 13"/>
          <p:cNvSpPr>
            <a:spLocks noGrp="1"/>
          </p:cNvSpPr>
          <p:nvPr>
            <p:ph sz="quarter" idx="26" hasCustomPrompt="1"/>
          </p:nvPr>
        </p:nvSpPr>
        <p:spPr>
          <a:xfrm>
            <a:off x="1637918" y="3153547"/>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483711" y="3153548"/>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6" name="Content Placeholder 13"/>
          <p:cNvSpPr>
            <a:spLocks noGrp="1"/>
          </p:cNvSpPr>
          <p:nvPr>
            <p:ph sz="quarter" idx="28" hasCustomPrompt="1"/>
          </p:nvPr>
        </p:nvSpPr>
        <p:spPr>
          <a:xfrm>
            <a:off x="4546239" y="3153547"/>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392033" y="3153548"/>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8" name="Content Placeholder 13"/>
          <p:cNvSpPr>
            <a:spLocks noGrp="1"/>
          </p:cNvSpPr>
          <p:nvPr>
            <p:ph sz="quarter" idx="30" hasCustomPrompt="1"/>
          </p:nvPr>
        </p:nvSpPr>
        <p:spPr>
          <a:xfrm>
            <a:off x="7454563" y="3153547"/>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9" name="Picture Placeholder 3"/>
          <p:cNvSpPr>
            <a:spLocks noGrp="1"/>
          </p:cNvSpPr>
          <p:nvPr>
            <p:ph type="pic" sz="quarter" idx="31"/>
          </p:nvPr>
        </p:nvSpPr>
        <p:spPr>
          <a:xfrm>
            <a:off x="9300356" y="3153548"/>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40" name="Content Placeholder 13"/>
          <p:cNvSpPr>
            <a:spLocks noGrp="1"/>
          </p:cNvSpPr>
          <p:nvPr>
            <p:ph sz="quarter" idx="32" hasCustomPrompt="1"/>
          </p:nvPr>
        </p:nvSpPr>
        <p:spPr>
          <a:xfrm>
            <a:off x="10362887" y="3153547"/>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575387" y="4667305"/>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42" name="Content Placeholder 13"/>
          <p:cNvSpPr>
            <a:spLocks noGrp="1"/>
          </p:cNvSpPr>
          <p:nvPr>
            <p:ph sz="quarter" idx="34" hasCustomPrompt="1"/>
          </p:nvPr>
        </p:nvSpPr>
        <p:spPr>
          <a:xfrm>
            <a:off x="1637918" y="4667304"/>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3483711" y="4667305"/>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44" name="Content Placeholder 13"/>
          <p:cNvSpPr>
            <a:spLocks noGrp="1"/>
          </p:cNvSpPr>
          <p:nvPr>
            <p:ph sz="quarter" idx="36" hasCustomPrompt="1"/>
          </p:nvPr>
        </p:nvSpPr>
        <p:spPr>
          <a:xfrm>
            <a:off x="4546239" y="4667304"/>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6392033" y="4667305"/>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46" name="Content Placeholder 13"/>
          <p:cNvSpPr>
            <a:spLocks noGrp="1"/>
          </p:cNvSpPr>
          <p:nvPr>
            <p:ph sz="quarter" idx="38" hasCustomPrompt="1"/>
          </p:nvPr>
        </p:nvSpPr>
        <p:spPr>
          <a:xfrm>
            <a:off x="7454563" y="4667304"/>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7" name="Picture Placeholder 3"/>
          <p:cNvSpPr>
            <a:spLocks noGrp="1"/>
          </p:cNvSpPr>
          <p:nvPr>
            <p:ph type="pic" sz="quarter" idx="39"/>
          </p:nvPr>
        </p:nvSpPr>
        <p:spPr>
          <a:xfrm>
            <a:off x="9300356" y="4667305"/>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48" name="Content Placeholder 13"/>
          <p:cNvSpPr>
            <a:spLocks noGrp="1"/>
          </p:cNvSpPr>
          <p:nvPr>
            <p:ph sz="quarter" idx="40" hasCustomPrompt="1"/>
          </p:nvPr>
        </p:nvSpPr>
        <p:spPr>
          <a:xfrm>
            <a:off x="10362887" y="4667304"/>
            <a:ext cx="137922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16934838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575387" y="1639789"/>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14" name="Content Placeholder 13"/>
          <p:cNvSpPr>
            <a:spLocks noGrp="1"/>
          </p:cNvSpPr>
          <p:nvPr>
            <p:ph sz="quarter" idx="18" hasCustomPrompt="1"/>
          </p:nvPr>
        </p:nvSpPr>
        <p:spPr>
          <a:xfrm>
            <a:off x="1637916" y="1639789"/>
            <a:ext cx="231440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360325" y="1639789"/>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28" name="Content Placeholder 13"/>
          <p:cNvSpPr>
            <a:spLocks noGrp="1"/>
          </p:cNvSpPr>
          <p:nvPr>
            <p:ph sz="quarter" idx="20" hasCustomPrompt="1"/>
          </p:nvPr>
        </p:nvSpPr>
        <p:spPr>
          <a:xfrm>
            <a:off x="5426633" y="1639789"/>
            <a:ext cx="231440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5263" y="1639789"/>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0" name="Content Placeholder 13"/>
          <p:cNvSpPr>
            <a:spLocks noGrp="1"/>
          </p:cNvSpPr>
          <p:nvPr>
            <p:ph sz="quarter" idx="22" hasCustomPrompt="1"/>
          </p:nvPr>
        </p:nvSpPr>
        <p:spPr>
          <a:xfrm>
            <a:off x="9215349" y="1639789"/>
            <a:ext cx="231440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387" y="3153548"/>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4" name="Content Placeholder 13"/>
          <p:cNvSpPr>
            <a:spLocks noGrp="1"/>
          </p:cNvSpPr>
          <p:nvPr>
            <p:ph sz="quarter" idx="26" hasCustomPrompt="1"/>
          </p:nvPr>
        </p:nvSpPr>
        <p:spPr>
          <a:xfrm>
            <a:off x="1637916" y="3153547"/>
            <a:ext cx="231440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360325" y="3153548"/>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6" name="Content Placeholder 13"/>
          <p:cNvSpPr>
            <a:spLocks noGrp="1"/>
          </p:cNvSpPr>
          <p:nvPr>
            <p:ph sz="quarter" idx="28" hasCustomPrompt="1"/>
          </p:nvPr>
        </p:nvSpPr>
        <p:spPr>
          <a:xfrm>
            <a:off x="5426633" y="3153547"/>
            <a:ext cx="231440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5263" y="3153547"/>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8" name="Content Placeholder 13"/>
          <p:cNvSpPr>
            <a:spLocks noGrp="1"/>
          </p:cNvSpPr>
          <p:nvPr>
            <p:ph sz="quarter" idx="30" hasCustomPrompt="1"/>
          </p:nvPr>
        </p:nvSpPr>
        <p:spPr>
          <a:xfrm>
            <a:off x="9215349" y="3153547"/>
            <a:ext cx="231440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575387" y="4667305"/>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42" name="Content Placeholder 13"/>
          <p:cNvSpPr>
            <a:spLocks noGrp="1"/>
          </p:cNvSpPr>
          <p:nvPr>
            <p:ph sz="quarter" idx="34" hasCustomPrompt="1"/>
          </p:nvPr>
        </p:nvSpPr>
        <p:spPr>
          <a:xfrm>
            <a:off x="1637916" y="4667304"/>
            <a:ext cx="231440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4360325" y="4667305"/>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44" name="Content Placeholder 13"/>
          <p:cNvSpPr>
            <a:spLocks noGrp="1"/>
          </p:cNvSpPr>
          <p:nvPr>
            <p:ph sz="quarter" idx="36" hasCustomPrompt="1"/>
          </p:nvPr>
        </p:nvSpPr>
        <p:spPr>
          <a:xfrm>
            <a:off x="5426633" y="4667304"/>
            <a:ext cx="231440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8145263" y="4667304"/>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46" name="Content Placeholder 13"/>
          <p:cNvSpPr>
            <a:spLocks noGrp="1"/>
          </p:cNvSpPr>
          <p:nvPr>
            <p:ph sz="quarter" idx="38" hasCustomPrompt="1"/>
          </p:nvPr>
        </p:nvSpPr>
        <p:spPr>
          <a:xfrm>
            <a:off x="9215349" y="4667304"/>
            <a:ext cx="231440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17060177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575387" y="1639789"/>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14" name="Content Placeholder 13"/>
          <p:cNvSpPr>
            <a:spLocks noGrp="1"/>
          </p:cNvSpPr>
          <p:nvPr>
            <p:ph sz="quarter" idx="18" hasCustomPrompt="1"/>
          </p:nvPr>
        </p:nvSpPr>
        <p:spPr>
          <a:xfrm>
            <a:off x="1637916" y="1639789"/>
            <a:ext cx="231440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360325" y="1639789"/>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28" name="Content Placeholder 13"/>
          <p:cNvSpPr>
            <a:spLocks noGrp="1"/>
          </p:cNvSpPr>
          <p:nvPr>
            <p:ph sz="quarter" idx="20" hasCustomPrompt="1"/>
          </p:nvPr>
        </p:nvSpPr>
        <p:spPr>
          <a:xfrm>
            <a:off x="5426633" y="1639789"/>
            <a:ext cx="231440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5263" y="1639789"/>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0" name="Content Placeholder 13"/>
          <p:cNvSpPr>
            <a:spLocks noGrp="1"/>
          </p:cNvSpPr>
          <p:nvPr>
            <p:ph sz="quarter" idx="22" hasCustomPrompt="1"/>
          </p:nvPr>
        </p:nvSpPr>
        <p:spPr>
          <a:xfrm>
            <a:off x="9215349" y="1639789"/>
            <a:ext cx="231440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387" y="3153548"/>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4" name="Content Placeholder 13"/>
          <p:cNvSpPr>
            <a:spLocks noGrp="1"/>
          </p:cNvSpPr>
          <p:nvPr>
            <p:ph sz="quarter" idx="26" hasCustomPrompt="1"/>
          </p:nvPr>
        </p:nvSpPr>
        <p:spPr>
          <a:xfrm>
            <a:off x="1637916" y="3153547"/>
            <a:ext cx="231440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360325" y="3153548"/>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6" name="Content Placeholder 13"/>
          <p:cNvSpPr>
            <a:spLocks noGrp="1"/>
          </p:cNvSpPr>
          <p:nvPr>
            <p:ph sz="quarter" idx="28" hasCustomPrompt="1"/>
          </p:nvPr>
        </p:nvSpPr>
        <p:spPr>
          <a:xfrm>
            <a:off x="5426633" y="3153547"/>
            <a:ext cx="231440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5263" y="3153547"/>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8" name="Content Placeholder 13"/>
          <p:cNvSpPr>
            <a:spLocks noGrp="1"/>
          </p:cNvSpPr>
          <p:nvPr>
            <p:ph sz="quarter" idx="30" hasCustomPrompt="1"/>
          </p:nvPr>
        </p:nvSpPr>
        <p:spPr>
          <a:xfrm>
            <a:off x="9215349" y="3153547"/>
            <a:ext cx="231440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575387" y="4667305"/>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42" name="Content Placeholder 13"/>
          <p:cNvSpPr>
            <a:spLocks noGrp="1"/>
          </p:cNvSpPr>
          <p:nvPr>
            <p:ph sz="quarter" idx="34" hasCustomPrompt="1"/>
          </p:nvPr>
        </p:nvSpPr>
        <p:spPr>
          <a:xfrm>
            <a:off x="1637916" y="4667304"/>
            <a:ext cx="231440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4360325" y="4667305"/>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44" name="Content Placeholder 13"/>
          <p:cNvSpPr>
            <a:spLocks noGrp="1"/>
          </p:cNvSpPr>
          <p:nvPr>
            <p:ph sz="quarter" idx="36" hasCustomPrompt="1"/>
          </p:nvPr>
        </p:nvSpPr>
        <p:spPr>
          <a:xfrm>
            <a:off x="5426633" y="4667304"/>
            <a:ext cx="231440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8145263" y="4667304"/>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46" name="Content Placeholder 13"/>
          <p:cNvSpPr>
            <a:spLocks noGrp="1"/>
          </p:cNvSpPr>
          <p:nvPr>
            <p:ph sz="quarter" idx="38" hasCustomPrompt="1"/>
          </p:nvPr>
        </p:nvSpPr>
        <p:spPr>
          <a:xfrm>
            <a:off x="9215349" y="4667304"/>
            <a:ext cx="2314408" cy="978408"/>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17751671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575387" y="1639789"/>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14" name="Content Placeholder 13"/>
          <p:cNvSpPr>
            <a:spLocks noGrp="1"/>
          </p:cNvSpPr>
          <p:nvPr>
            <p:ph sz="quarter" idx="18" hasCustomPrompt="1"/>
          </p:nvPr>
        </p:nvSpPr>
        <p:spPr>
          <a:xfrm>
            <a:off x="1637916" y="1639790"/>
            <a:ext cx="2314408" cy="1942241"/>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360325" y="1639789"/>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28" name="Content Placeholder 13"/>
          <p:cNvSpPr>
            <a:spLocks noGrp="1"/>
          </p:cNvSpPr>
          <p:nvPr>
            <p:ph sz="quarter" idx="20" hasCustomPrompt="1"/>
          </p:nvPr>
        </p:nvSpPr>
        <p:spPr>
          <a:xfrm>
            <a:off x="5426633" y="1639790"/>
            <a:ext cx="2314408" cy="1942241"/>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5263" y="1639789"/>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0" name="Content Placeholder 13"/>
          <p:cNvSpPr>
            <a:spLocks noGrp="1"/>
          </p:cNvSpPr>
          <p:nvPr>
            <p:ph sz="quarter" idx="22" hasCustomPrompt="1"/>
          </p:nvPr>
        </p:nvSpPr>
        <p:spPr>
          <a:xfrm>
            <a:off x="9215349" y="1639790"/>
            <a:ext cx="2314408" cy="1942241"/>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387" y="3886577"/>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4" name="Content Placeholder 13"/>
          <p:cNvSpPr>
            <a:spLocks noGrp="1"/>
          </p:cNvSpPr>
          <p:nvPr>
            <p:ph sz="quarter" idx="26" hasCustomPrompt="1"/>
          </p:nvPr>
        </p:nvSpPr>
        <p:spPr>
          <a:xfrm>
            <a:off x="1637916" y="3886578"/>
            <a:ext cx="2314408" cy="1942241"/>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360325" y="3886577"/>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6" name="Content Placeholder 13"/>
          <p:cNvSpPr>
            <a:spLocks noGrp="1"/>
          </p:cNvSpPr>
          <p:nvPr>
            <p:ph sz="quarter" idx="28" hasCustomPrompt="1"/>
          </p:nvPr>
        </p:nvSpPr>
        <p:spPr>
          <a:xfrm>
            <a:off x="5426633" y="3886578"/>
            <a:ext cx="2314408" cy="1942241"/>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5263" y="3886576"/>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8" name="Content Placeholder 13"/>
          <p:cNvSpPr>
            <a:spLocks noGrp="1"/>
          </p:cNvSpPr>
          <p:nvPr>
            <p:ph sz="quarter" idx="30" hasCustomPrompt="1"/>
          </p:nvPr>
        </p:nvSpPr>
        <p:spPr>
          <a:xfrm>
            <a:off x="9215349" y="3886578"/>
            <a:ext cx="2314408" cy="1942241"/>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28816032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575387" y="1639789"/>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14" name="Content Placeholder 13"/>
          <p:cNvSpPr>
            <a:spLocks noGrp="1"/>
          </p:cNvSpPr>
          <p:nvPr>
            <p:ph sz="quarter" idx="18" hasCustomPrompt="1"/>
          </p:nvPr>
        </p:nvSpPr>
        <p:spPr>
          <a:xfrm>
            <a:off x="1637916" y="1639790"/>
            <a:ext cx="2314408" cy="1942241"/>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360325" y="1639789"/>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28" name="Content Placeholder 13"/>
          <p:cNvSpPr>
            <a:spLocks noGrp="1"/>
          </p:cNvSpPr>
          <p:nvPr>
            <p:ph sz="quarter" idx="20" hasCustomPrompt="1"/>
          </p:nvPr>
        </p:nvSpPr>
        <p:spPr>
          <a:xfrm>
            <a:off x="5426633" y="1639790"/>
            <a:ext cx="2314408" cy="1942241"/>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5263" y="1639789"/>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0" name="Content Placeholder 13"/>
          <p:cNvSpPr>
            <a:spLocks noGrp="1"/>
          </p:cNvSpPr>
          <p:nvPr>
            <p:ph sz="quarter" idx="22" hasCustomPrompt="1"/>
          </p:nvPr>
        </p:nvSpPr>
        <p:spPr>
          <a:xfrm>
            <a:off x="9215349" y="1639790"/>
            <a:ext cx="2314408" cy="1942241"/>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387" y="3886577"/>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4" name="Content Placeholder 13"/>
          <p:cNvSpPr>
            <a:spLocks noGrp="1"/>
          </p:cNvSpPr>
          <p:nvPr>
            <p:ph sz="quarter" idx="26" hasCustomPrompt="1"/>
          </p:nvPr>
        </p:nvSpPr>
        <p:spPr>
          <a:xfrm>
            <a:off x="1637916" y="3886578"/>
            <a:ext cx="2314408" cy="1942241"/>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360325" y="3886577"/>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6" name="Content Placeholder 13"/>
          <p:cNvSpPr>
            <a:spLocks noGrp="1"/>
          </p:cNvSpPr>
          <p:nvPr>
            <p:ph sz="quarter" idx="28" hasCustomPrompt="1"/>
          </p:nvPr>
        </p:nvSpPr>
        <p:spPr>
          <a:xfrm>
            <a:off x="5426633" y="3886578"/>
            <a:ext cx="2314408" cy="1942241"/>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5263" y="3886576"/>
            <a:ext cx="914400" cy="9144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8" name="Content Placeholder 13"/>
          <p:cNvSpPr>
            <a:spLocks noGrp="1"/>
          </p:cNvSpPr>
          <p:nvPr>
            <p:ph sz="quarter" idx="30" hasCustomPrompt="1"/>
          </p:nvPr>
        </p:nvSpPr>
        <p:spPr>
          <a:xfrm>
            <a:off x="9215349" y="3886578"/>
            <a:ext cx="2314408" cy="1942241"/>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20825414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575388" y="1639789"/>
            <a:ext cx="1534155" cy="1534155"/>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14" name="Content Placeholder 13"/>
          <p:cNvSpPr>
            <a:spLocks noGrp="1"/>
          </p:cNvSpPr>
          <p:nvPr>
            <p:ph sz="quarter" idx="18" hasCustomPrompt="1"/>
          </p:nvPr>
        </p:nvSpPr>
        <p:spPr>
          <a:xfrm>
            <a:off x="2295375" y="1639790"/>
            <a:ext cx="3558679" cy="1942241"/>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6279804" y="1639789"/>
            <a:ext cx="1534155" cy="1534155"/>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28" name="Content Placeholder 13"/>
          <p:cNvSpPr>
            <a:spLocks noGrp="1"/>
          </p:cNvSpPr>
          <p:nvPr>
            <p:ph sz="quarter" idx="20" hasCustomPrompt="1"/>
          </p:nvPr>
        </p:nvSpPr>
        <p:spPr>
          <a:xfrm>
            <a:off x="8003571" y="1639790"/>
            <a:ext cx="3558679" cy="1942241"/>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388" y="3886577"/>
            <a:ext cx="1534155" cy="1534155"/>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4" name="Content Placeholder 13"/>
          <p:cNvSpPr>
            <a:spLocks noGrp="1"/>
          </p:cNvSpPr>
          <p:nvPr>
            <p:ph sz="quarter" idx="26" hasCustomPrompt="1"/>
          </p:nvPr>
        </p:nvSpPr>
        <p:spPr>
          <a:xfrm>
            <a:off x="2295375" y="3886578"/>
            <a:ext cx="3558679" cy="1942241"/>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6279804" y="3886577"/>
            <a:ext cx="1534155" cy="1534155"/>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6" name="Content Placeholder 13"/>
          <p:cNvSpPr>
            <a:spLocks noGrp="1"/>
          </p:cNvSpPr>
          <p:nvPr>
            <p:ph sz="quarter" idx="28" hasCustomPrompt="1"/>
          </p:nvPr>
        </p:nvSpPr>
        <p:spPr>
          <a:xfrm>
            <a:off x="8003571" y="3886578"/>
            <a:ext cx="3558679" cy="1942241"/>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1806569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2_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09A15-AF94-4442-BD4F-27588AE5B568}" type="datetime1">
              <a:rPr lang="es-PA" smtClean="0"/>
              <a:t>10/05/2020</a:t>
            </a:fld>
            <a:endParaRPr lang="es-PA" dirty="0"/>
          </a:p>
        </p:txBody>
      </p:sp>
      <p:sp>
        <p:nvSpPr>
          <p:cNvPr id="3" name="Footer Placeholder 2"/>
          <p:cNvSpPr>
            <a:spLocks noGrp="1"/>
          </p:cNvSpPr>
          <p:nvPr>
            <p:ph type="ftr" sz="quarter" idx="11"/>
          </p:nvPr>
        </p:nvSpPr>
        <p:spPr/>
        <p:txBody>
          <a:bodyPr/>
          <a:lstStyle/>
          <a:p>
            <a:endParaRPr lang="es-PA" dirty="0"/>
          </a:p>
        </p:txBody>
      </p:sp>
      <p:sp>
        <p:nvSpPr>
          <p:cNvPr id="4" name="Slide Number Placeholder 3"/>
          <p:cNvSpPr>
            <a:spLocks noGrp="1"/>
          </p:cNvSpPr>
          <p:nvPr>
            <p:ph type="sldNum" sz="quarter" idx="12"/>
          </p:nvPr>
        </p:nvSpPr>
        <p:spPr>
          <a:xfrm>
            <a:off x="0" y="6248400"/>
            <a:ext cx="711200" cy="381000"/>
          </a:xfrm>
        </p:spPr>
        <p:txBody>
          <a:bodyPr/>
          <a:lstStyle>
            <a:lvl1pPr eaLnBrk="1" latinLnBrk="0" hangingPunct="1">
              <a:defRPr kumimoji="0" lang="es-ES">
                <a:solidFill>
                  <a:schemeClr val="tx2"/>
                </a:solidFill>
              </a:defRPr>
            </a:lvl1pPr>
            <a:extLst/>
          </a:lstStyle>
          <a:p>
            <a:fld id="{6C7D1B19-6236-4BA7-AFD2-943C573A6FD0}" type="slidenum">
              <a:rPr lang="es-PA" smtClean="0"/>
              <a:t>‹Nº›</a:t>
            </a:fld>
            <a:endParaRPr lang="es-PA" dirty="0"/>
          </a:p>
        </p:txBody>
      </p:sp>
      <p:pic>
        <p:nvPicPr>
          <p:cNvPr id="5" name="4 Imagen" descr="Presentacioìn-Intelcom-(2).jpg"/>
          <p:cNvPicPr>
            <a:picLocks noChangeAspect="1"/>
          </p:cNvPicPr>
          <p:nvPr/>
        </p:nvPicPr>
        <p:blipFill>
          <a:blip r:embed="rId2" cstate="print"/>
          <a:stretch>
            <a:fillRect/>
          </a:stretch>
        </p:blipFill>
        <p:spPr>
          <a:xfrm>
            <a:off x="1103446" y="-1947597"/>
            <a:ext cx="10039351" cy="10039351"/>
          </a:xfrm>
          <a:prstGeom prst="rect">
            <a:avLst/>
          </a:prstGeom>
        </p:spPr>
      </p:pic>
    </p:spTree>
    <p:extLst>
      <p:ext uri="{BB962C8B-B14F-4D97-AF65-F5344CB8AC3E}">
        <p14:creationId xmlns:p14="http://schemas.microsoft.com/office/powerpoint/2010/main" val="37836736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575388" y="1639789"/>
            <a:ext cx="1534155" cy="1534155"/>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14" name="Content Placeholder 13"/>
          <p:cNvSpPr>
            <a:spLocks noGrp="1"/>
          </p:cNvSpPr>
          <p:nvPr>
            <p:ph sz="quarter" idx="18" hasCustomPrompt="1"/>
          </p:nvPr>
        </p:nvSpPr>
        <p:spPr>
          <a:xfrm>
            <a:off x="2295375" y="1639790"/>
            <a:ext cx="3558679" cy="1942241"/>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6279804" y="1639789"/>
            <a:ext cx="1534155" cy="1534155"/>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28" name="Content Placeholder 13"/>
          <p:cNvSpPr>
            <a:spLocks noGrp="1"/>
          </p:cNvSpPr>
          <p:nvPr>
            <p:ph sz="quarter" idx="20" hasCustomPrompt="1"/>
          </p:nvPr>
        </p:nvSpPr>
        <p:spPr>
          <a:xfrm>
            <a:off x="8003571" y="1639790"/>
            <a:ext cx="3558679" cy="1942241"/>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575388" y="3886577"/>
            <a:ext cx="1534155" cy="1534155"/>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4" name="Content Placeholder 13"/>
          <p:cNvSpPr>
            <a:spLocks noGrp="1"/>
          </p:cNvSpPr>
          <p:nvPr>
            <p:ph sz="quarter" idx="26" hasCustomPrompt="1"/>
          </p:nvPr>
        </p:nvSpPr>
        <p:spPr>
          <a:xfrm>
            <a:off x="2295375" y="3886578"/>
            <a:ext cx="3558679" cy="1942241"/>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6279804" y="3886577"/>
            <a:ext cx="1534155" cy="1534155"/>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6" name="Content Placeholder 13"/>
          <p:cNvSpPr>
            <a:spLocks noGrp="1"/>
          </p:cNvSpPr>
          <p:nvPr>
            <p:ph sz="quarter" idx="28" hasCustomPrompt="1"/>
          </p:nvPr>
        </p:nvSpPr>
        <p:spPr>
          <a:xfrm>
            <a:off x="8003571" y="3886578"/>
            <a:ext cx="3558679" cy="1942241"/>
          </a:xfrm>
        </p:spPr>
        <p:txBody>
          <a:bodyPr/>
          <a:lstStyle>
            <a:lvl1pPr marL="0" indent="0">
              <a:lnSpc>
                <a:spcPct val="80000"/>
              </a:lnSpc>
              <a:buNone/>
              <a:defRPr sz="1467">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35211697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1564227" y="1639791"/>
            <a:ext cx="1399260"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14" name="Content Placeholder 13"/>
          <p:cNvSpPr>
            <a:spLocks noGrp="1"/>
          </p:cNvSpPr>
          <p:nvPr>
            <p:ph sz="quarter" idx="18" hasCustomPrompt="1"/>
          </p:nvPr>
        </p:nvSpPr>
        <p:spPr>
          <a:xfrm>
            <a:off x="575388"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67" i="1"/>
            </a:lvl2pPr>
            <a:lvl3pPr marL="0" indent="0" algn="ctr">
              <a:buNone/>
              <a:defRPr sz="1467"/>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5349163" y="1639791"/>
            <a:ext cx="1399260"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28" name="Content Placeholder 13"/>
          <p:cNvSpPr>
            <a:spLocks noGrp="1"/>
          </p:cNvSpPr>
          <p:nvPr>
            <p:ph sz="quarter" idx="20" hasCustomPrompt="1"/>
          </p:nvPr>
        </p:nvSpPr>
        <p:spPr>
          <a:xfrm>
            <a:off x="4360328"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67" i="1"/>
            </a:lvl2pPr>
            <a:lvl3pPr marL="0" indent="0" algn="ctr">
              <a:buNone/>
              <a:defRPr sz="1467"/>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9134102" y="1639791"/>
            <a:ext cx="1399260"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0" name="Content Placeholder 13"/>
          <p:cNvSpPr>
            <a:spLocks noGrp="1"/>
          </p:cNvSpPr>
          <p:nvPr>
            <p:ph sz="quarter" idx="22" hasCustomPrompt="1"/>
          </p:nvPr>
        </p:nvSpPr>
        <p:spPr>
          <a:xfrm>
            <a:off x="8145265"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67" i="1"/>
            </a:lvl2pPr>
            <a:lvl3pPr marL="0" indent="0" algn="ctr">
              <a:buNone/>
              <a:defRPr sz="1467"/>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33443773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1564227" y="1639791"/>
            <a:ext cx="1399260"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14" name="Content Placeholder 13"/>
          <p:cNvSpPr>
            <a:spLocks noGrp="1"/>
          </p:cNvSpPr>
          <p:nvPr>
            <p:ph sz="quarter" idx="18" hasCustomPrompt="1"/>
          </p:nvPr>
        </p:nvSpPr>
        <p:spPr>
          <a:xfrm>
            <a:off x="575388"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67" i="1"/>
            </a:lvl2pPr>
            <a:lvl3pPr marL="0" indent="0" algn="ctr">
              <a:buNone/>
              <a:defRPr sz="1467"/>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5349163" y="1639791"/>
            <a:ext cx="1399260"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28" name="Content Placeholder 13"/>
          <p:cNvSpPr>
            <a:spLocks noGrp="1"/>
          </p:cNvSpPr>
          <p:nvPr>
            <p:ph sz="quarter" idx="20" hasCustomPrompt="1"/>
          </p:nvPr>
        </p:nvSpPr>
        <p:spPr>
          <a:xfrm>
            <a:off x="4360328"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67" i="1"/>
            </a:lvl2pPr>
            <a:lvl3pPr marL="0" indent="0" algn="ctr">
              <a:buNone/>
              <a:defRPr sz="1467"/>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9134102" y="1639791"/>
            <a:ext cx="1399260"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0" name="Content Placeholder 13"/>
          <p:cNvSpPr>
            <a:spLocks noGrp="1"/>
          </p:cNvSpPr>
          <p:nvPr>
            <p:ph sz="quarter" idx="22" hasCustomPrompt="1"/>
          </p:nvPr>
        </p:nvSpPr>
        <p:spPr>
          <a:xfrm>
            <a:off x="8145265"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67" i="1"/>
            </a:lvl2pPr>
            <a:lvl3pPr marL="0" indent="0" algn="ctr">
              <a:buNone/>
              <a:defRPr sz="1467"/>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37117783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1221603" y="1639791"/>
            <a:ext cx="1399260"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14" name="Content Placeholder 13"/>
          <p:cNvSpPr>
            <a:spLocks noGrp="1"/>
          </p:cNvSpPr>
          <p:nvPr>
            <p:ph sz="quarter" idx="18" hasCustomPrompt="1"/>
          </p:nvPr>
        </p:nvSpPr>
        <p:spPr>
          <a:xfrm>
            <a:off x="719255"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67" i="1"/>
            </a:lvl2pPr>
            <a:lvl3pPr marL="0" indent="0" algn="ctr">
              <a:buNone/>
              <a:defRPr sz="1467"/>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025466" y="1639791"/>
            <a:ext cx="1399260"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28" name="Content Placeholder 13"/>
          <p:cNvSpPr>
            <a:spLocks noGrp="1"/>
          </p:cNvSpPr>
          <p:nvPr>
            <p:ph sz="quarter" idx="20" hasCustomPrompt="1"/>
          </p:nvPr>
        </p:nvSpPr>
        <p:spPr>
          <a:xfrm>
            <a:off x="3523118"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67" i="1"/>
            </a:lvl2pPr>
            <a:lvl3pPr marL="0" indent="0" algn="ctr">
              <a:buNone/>
              <a:defRPr sz="1467"/>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829327" y="1639791"/>
            <a:ext cx="1399260"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0" name="Content Placeholder 13"/>
          <p:cNvSpPr>
            <a:spLocks noGrp="1"/>
          </p:cNvSpPr>
          <p:nvPr>
            <p:ph sz="quarter" idx="22" hasCustomPrompt="1"/>
          </p:nvPr>
        </p:nvSpPr>
        <p:spPr>
          <a:xfrm>
            <a:off x="6326979"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67" i="1"/>
            </a:lvl2pPr>
            <a:lvl3pPr marL="0" indent="0" algn="ctr">
              <a:buNone/>
              <a:defRPr sz="1467"/>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
        <p:nvSpPr>
          <p:cNvPr id="10" name="Picture Placeholder 3"/>
          <p:cNvSpPr>
            <a:spLocks noGrp="1"/>
          </p:cNvSpPr>
          <p:nvPr>
            <p:ph type="pic" sz="quarter" idx="42"/>
          </p:nvPr>
        </p:nvSpPr>
        <p:spPr>
          <a:xfrm>
            <a:off x="9633191" y="1639791"/>
            <a:ext cx="1399260"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11" name="Content Placeholder 13"/>
          <p:cNvSpPr>
            <a:spLocks noGrp="1"/>
          </p:cNvSpPr>
          <p:nvPr>
            <p:ph sz="quarter" idx="43" hasCustomPrompt="1"/>
          </p:nvPr>
        </p:nvSpPr>
        <p:spPr>
          <a:xfrm>
            <a:off x="9130843"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67" i="1"/>
            </a:lvl2pPr>
            <a:lvl3pPr marL="0" indent="0" algn="ctr">
              <a:buNone/>
              <a:defRPr sz="1467"/>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2000010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1221603" y="1639791"/>
            <a:ext cx="1399260"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14" name="Content Placeholder 13"/>
          <p:cNvSpPr>
            <a:spLocks noGrp="1"/>
          </p:cNvSpPr>
          <p:nvPr>
            <p:ph sz="quarter" idx="18" hasCustomPrompt="1"/>
          </p:nvPr>
        </p:nvSpPr>
        <p:spPr>
          <a:xfrm>
            <a:off x="719255"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67" i="1"/>
            </a:lvl2pPr>
            <a:lvl3pPr marL="0" indent="0" algn="ctr">
              <a:buNone/>
              <a:defRPr sz="1467"/>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025466" y="1639791"/>
            <a:ext cx="1399260"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28" name="Content Placeholder 13"/>
          <p:cNvSpPr>
            <a:spLocks noGrp="1"/>
          </p:cNvSpPr>
          <p:nvPr>
            <p:ph sz="quarter" idx="20" hasCustomPrompt="1"/>
          </p:nvPr>
        </p:nvSpPr>
        <p:spPr>
          <a:xfrm>
            <a:off x="3523118"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67" i="1"/>
            </a:lvl2pPr>
            <a:lvl3pPr marL="0" indent="0" algn="ctr">
              <a:buNone/>
              <a:defRPr sz="1467"/>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829327" y="1639791"/>
            <a:ext cx="1399260"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30" name="Content Placeholder 13"/>
          <p:cNvSpPr>
            <a:spLocks noGrp="1"/>
          </p:cNvSpPr>
          <p:nvPr>
            <p:ph sz="quarter" idx="22" hasCustomPrompt="1"/>
          </p:nvPr>
        </p:nvSpPr>
        <p:spPr>
          <a:xfrm>
            <a:off x="6326979"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67" i="1"/>
            </a:lvl2pPr>
            <a:lvl3pPr marL="0" indent="0" algn="ctr">
              <a:buNone/>
              <a:defRPr sz="1467"/>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10" name="Picture Placeholder 3"/>
          <p:cNvSpPr>
            <a:spLocks noGrp="1"/>
          </p:cNvSpPr>
          <p:nvPr>
            <p:ph type="pic" sz="quarter" idx="42"/>
          </p:nvPr>
        </p:nvSpPr>
        <p:spPr>
          <a:xfrm>
            <a:off x="9633191" y="1639791"/>
            <a:ext cx="1399260" cy="1399260"/>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67"/>
            </a:lvl1pPr>
          </a:lstStyle>
          <a:p>
            <a:r>
              <a:rPr lang="es-ES" dirty="0"/>
              <a:t>Haga clic en el icono para agregar una imagen</a:t>
            </a:r>
            <a:endParaRPr lang="en-US" dirty="0"/>
          </a:p>
        </p:txBody>
      </p:sp>
      <p:sp>
        <p:nvSpPr>
          <p:cNvPr id="11" name="Content Placeholder 13"/>
          <p:cNvSpPr>
            <a:spLocks noGrp="1"/>
          </p:cNvSpPr>
          <p:nvPr>
            <p:ph sz="quarter" idx="43" hasCustomPrompt="1"/>
          </p:nvPr>
        </p:nvSpPr>
        <p:spPr>
          <a:xfrm>
            <a:off x="9130843"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67" i="1"/>
            </a:lvl2pPr>
            <a:lvl3pPr marL="0" indent="0" algn="ctr">
              <a:buNone/>
              <a:defRPr sz="1467"/>
            </a:lvl3pPr>
            <a:lvl4pPr marL="514326" indent="-171442">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Tree>
    <p:extLst>
      <p:ext uri="{BB962C8B-B14F-4D97-AF65-F5344CB8AC3E}">
        <p14:creationId xmlns:p14="http://schemas.microsoft.com/office/powerpoint/2010/main" val="3202443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4"/>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3" y="1268759"/>
            <a:ext cx="2352260" cy="3535680"/>
          </a:xfrm>
          <a:solidFill>
            <a:schemeClr val="bg1">
              <a:lumMod val="90000"/>
              <a:lumOff val="10000"/>
            </a:schemeClr>
          </a:solidFill>
        </p:spPr>
        <p:txBody>
          <a:bodyPr anchor="ctr">
            <a:normAutofit/>
          </a:bodyPr>
          <a:lstStyle>
            <a:lvl1pPr marL="0" indent="0" algn="ctr">
              <a:buNone/>
              <a:defRPr sz="1467"/>
            </a:lvl1pPr>
          </a:lstStyle>
          <a:p>
            <a:r>
              <a:rPr lang="es-ES" dirty="0"/>
              <a:t>Haga clic en el icono para agregar una imagen</a:t>
            </a:r>
            <a:endParaRPr lang="en-US" dirty="0"/>
          </a:p>
        </p:txBody>
      </p:sp>
      <p:sp>
        <p:nvSpPr>
          <p:cNvPr id="5" name="Picture Placeholder 3"/>
          <p:cNvSpPr>
            <a:spLocks noGrp="1"/>
          </p:cNvSpPr>
          <p:nvPr>
            <p:ph type="pic" sz="quarter" idx="11"/>
          </p:nvPr>
        </p:nvSpPr>
        <p:spPr>
          <a:xfrm>
            <a:off x="6257971" y="1268759"/>
            <a:ext cx="2352260" cy="3535680"/>
          </a:xfrm>
          <a:solidFill>
            <a:schemeClr val="bg1">
              <a:lumMod val="90000"/>
              <a:lumOff val="10000"/>
            </a:schemeClr>
          </a:solidFill>
        </p:spPr>
        <p:txBody>
          <a:bodyPr anchor="ctr">
            <a:normAutofit/>
          </a:bodyPr>
          <a:lstStyle>
            <a:lvl1pPr marL="0" indent="0" algn="ctr">
              <a:buNone/>
              <a:defRPr sz="1467"/>
            </a:lvl1pPr>
          </a:lstStyle>
          <a:p>
            <a:r>
              <a:rPr lang="es-ES" dirty="0"/>
              <a:t>Haga clic en el icono para agregar una imagen</a:t>
            </a:r>
            <a:endParaRPr lang="en-US" dirty="0"/>
          </a:p>
        </p:txBody>
      </p:sp>
      <p:sp>
        <p:nvSpPr>
          <p:cNvPr id="8" name="Text Placeholder 9"/>
          <p:cNvSpPr>
            <a:spLocks noGrp="1"/>
          </p:cNvSpPr>
          <p:nvPr>
            <p:ph type="body" sz="quarter" idx="14"/>
          </p:nvPr>
        </p:nvSpPr>
        <p:spPr>
          <a:xfrm>
            <a:off x="3467709" y="1268759"/>
            <a:ext cx="2479811" cy="3535680"/>
          </a:xfrm>
        </p:spPr>
        <p:txBody>
          <a:bodyPr>
            <a:noAutofit/>
          </a:bodyPr>
          <a:lstStyle>
            <a:lvl1pPr marL="0" indent="0">
              <a:buNone/>
              <a:defRPr sz="1467"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467"/>
            </a:lvl2pPr>
            <a:lvl3pPr marL="150807" indent="-150807">
              <a:defRPr sz="1467"/>
            </a:lvl3pPr>
            <a:lvl4pPr marL="401619" indent="-207952">
              <a:defRPr sz="1467"/>
            </a:lvl4pPr>
            <a:lvl5pPr marL="761944" indent="-228584">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Text Placeholder 9"/>
          <p:cNvSpPr>
            <a:spLocks noGrp="1"/>
          </p:cNvSpPr>
          <p:nvPr>
            <p:ph type="body" sz="quarter" idx="15"/>
          </p:nvPr>
        </p:nvSpPr>
        <p:spPr>
          <a:xfrm>
            <a:off x="8797789" y="1268759"/>
            <a:ext cx="2479811" cy="3535680"/>
          </a:xfrm>
        </p:spPr>
        <p:txBody>
          <a:bodyPr>
            <a:noAutofit/>
          </a:bodyPr>
          <a:lstStyle>
            <a:lvl1pPr marL="0" indent="0">
              <a:buNone/>
              <a:defRPr sz="1467"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467"/>
            </a:lvl2pPr>
            <a:lvl3pPr marL="150807" indent="-150807">
              <a:defRPr sz="1467"/>
            </a:lvl3pPr>
            <a:lvl4pPr marL="401619" indent="-207952">
              <a:defRPr sz="1467"/>
            </a:lvl4pPr>
            <a:lvl5pPr marL="761944" indent="-228584">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4" name="Text Placeholder 9"/>
          <p:cNvSpPr>
            <a:spLocks noGrp="1"/>
          </p:cNvSpPr>
          <p:nvPr>
            <p:ph type="body" sz="quarter" idx="16"/>
          </p:nvPr>
        </p:nvSpPr>
        <p:spPr>
          <a:xfrm>
            <a:off x="914403" y="4980565"/>
            <a:ext cx="5033119" cy="958851"/>
          </a:xfrm>
        </p:spPr>
        <p:txBody>
          <a:bodyPr>
            <a:noAutofit/>
          </a:bodyPr>
          <a:lstStyle>
            <a:lvl1pPr marL="0" indent="0">
              <a:buNone/>
              <a:defRPr sz="1467"/>
            </a:lvl1pPr>
            <a:lvl2pPr marL="152388" indent="-152388">
              <a:buFont typeface="Arial" panose="020B0604020202020204" pitchFamily="34" charset="0"/>
              <a:buChar char="•"/>
              <a:defRPr sz="1467"/>
            </a:lvl2pPr>
            <a:lvl3pPr marL="304776" indent="-152388">
              <a:defRPr sz="1467"/>
            </a:lvl3pPr>
            <a:lvl4pPr marL="533360" indent="-228584">
              <a:defRPr sz="1467"/>
            </a:lvl4pPr>
            <a:lvl5pPr marL="761944" indent="-228584">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5" name="Text Placeholder 9"/>
          <p:cNvSpPr>
            <a:spLocks noGrp="1"/>
          </p:cNvSpPr>
          <p:nvPr>
            <p:ph type="body" sz="quarter" idx="17"/>
          </p:nvPr>
        </p:nvSpPr>
        <p:spPr>
          <a:xfrm>
            <a:off x="6257972" y="4980565"/>
            <a:ext cx="5019629" cy="958851"/>
          </a:xfrm>
        </p:spPr>
        <p:txBody>
          <a:bodyPr>
            <a:noAutofit/>
          </a:bodyPr>
          <a:lstStyle>
            <a:lvl1pPr marL="0" indent="0">
              <a:buNone/>
              <a:defRPr sz="1467"/>
            </a:lvl1pPr>
            <a:lvl2pPr marL="152388" indent="-152388">
              <a:buFont typeface="Arial" panose="020B0604020202020204" pitchFamily="34" charset="0"/>
              <a:buChar char="•"/>
              <a:defRPr sz="1467"/>
            </a:lvl2pPr>
            <a:lvl3pPr marL="304776" indent="-152388">
              <a:defRPr sz="1467"/>
            </a:lvl3pPr>
            <a:lvl4pPr marL="533360" indent="-228584">
              <a:defRPr sz="1467"/>
            </a:lvl4pPr>
            <a:lvl5pPr marL="761944" indent="-228584">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6740795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normAutofit/>
          </a:bodyPr>
          <a:lstStyle>
            <a:lvl1pPr>
              <a:defRPr sz="3600"/>
            </a:lvl1pPr>
          </a:lstStyle>
          <a:p>
            <a:r>
              <a:rPr lang="es-ES"/>
              <a:t>Haga clic para modificar el estilo de título del patrón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39" indent="0" algn="ctr">
              <a:buNone/>
              <a:defRPr>
                <a:solidFill>
                  <a:schemeClr val="tx1">
                    <a:tint val="75000"/>
                  </a:schemeClr>
                </a:solidFill>
              </a:defRPr>
            </a:lvl2pPr>
            <a:lvl3pPr marL="1219080" indent="0" algn="ctr">
              <a:buNone/>
              <a:defRPr>
                <a:solidFill>
                  <a:schemeClr val="tx1">
                    <a:tint val="75000"/>
                  </a:schemeClr>
                </a:solidFill>
              </a:defRPr>
            </a:lvl3pPr>
            <a:lvl4pPr marL="1828618" indent="0" algn="ctr">
              <a:buNone/>
              <a:defRPr>
                <a:solidFill>
                  <a:schemeClr val="tx1">
                    <a:tint val="75000"/>
                  </a:schemeClr>
                </a:solidFill>
              </a:defRPr>
            </a:lvl4pPr>
            <a:lvl5pPr marL="2438158" indent="0" algn="ctr">
              <a:buNone/>
              <a:defRPr>
                <a:solidFill>
                  <a:schemeClr val="tx1">
                    <a:tint val="75000"/>
                  </a:schemeClr>
                </a:solidFill>
              </a:defRPr>
            </a:lvl5pPr>
            <a:lvl6pPr marL="3047696" indent="0" algn="ctr">
              <a:buNone/>
              <a:defRPr>
                <a:solidFill>
                  <a:schemeClr val="tx1">
                    <a:tint val="75000"/>
                  </a:schemeClr>
                </a:solidFill>
              </a:defRPr>
            </a:lvl6pPr>
            <a:lvl7pPr marL="3657235" indent="0" algn="ctr">
              <a:buNone/>
              <a:defRPr>
                <a:solidFill>
                  <a:schemeClr val="tx1">
                    <a:tint val="75000"/>
                  </a:schemeClr>
                </a:solidFill>
              </a:defRPr>
            </a:lvl7pPr>
            <a:lvl8pPr marL="4266773" indent="0" algn="ctr">
              <a:buNone/>
              <a:defRPr>
                <a:solidFill>
                  <a:schemeClr val="tx1">
                    <a:tint val="75000"/>
                  </a:schemeClr>
                </a:solidFill>
              </a:defRPr>
            </a:lvl8pPr>
            <a:lvl9pPr marL="4876313" indent="0" algn="ctr">
              <a:buNone/>
              <a:defRPr>
                <a:solidFill>
                  <a:schemeClr val="tx1">
                    <a:tint val="75000"/>
                  </a:schemeClr>
                </a:solidFill>
              </a:defRPr>
            </a:lvl9pPr>
          </a:lstStyle>
          <a:p>
            <a:r>
              <a:rPr lang="es-ES"/>
              <a:t>Haga clic para modificar el estilo de subtítulo del patrón</a:t>
            </a:r>
            <a:endParaRPr lang="en-US"/>
          </a:p>
        </p:txBody>
      </p:sp>
    </p:spTree>
    <p:extLst>
      <p:ext uri="{BB962C8B-B14F-4D97-AF65-F5344CB8AC3E}">
        <p14:creationId xmlns:p14="http://schemas.microsoft.com/office/powerpoint/2010/main" val="5664424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575271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a:xfrm>
            <a:off x="914400" y="1452421"/>
            <a:ext cx="10363200" cy="46275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10"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21724333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numCol="2" spcCol="205730">
            <a:normAutofit/>
          </a:bodyPr>
          <a:lstStyle>
            <a:lvl1pPr marL="0" indent="0">
              <a:spcBef>
                <a:spcPts val="1200"/>
              </a:spcBef>
              <a:buNone/>
              <a:defRPr sz="1600"/>
            </a:lvl1pPr>
            <a:lvl2pPr marL="228578" indent="-228578">
              <a:spcBef>
                <a:spcPts val="1200"/>
              </a:spcBef>
              <a:buFont typeface="Arial" panose="020B0604020202020204" pitchFamily="34" charset="0"/>
              <a:buChar char="•"/>
              <a:defRPr sz="1600"/>
            </a:lvl2pPr>
            <a:lvl3pPr marL="476203" indent="-247626">
              <a:spcBef>
                <a:spcPts val="1200"/>
              </a:spcBef>
              <a:buFont typeface="Open Sans Light" panose="020B0306030504020204" pitchFamily="34" charset="0"/>
              <a:buChar char="–"/>
              <a:defRPr sz="1600"/>
            </a:lvl3pPr>
            <a:lvl4pPr marL="685734" indent="-228578">
              <a:spcBef>
                <a:spcPts val="1200"/>
              </a:spcBef>
              <a:buFont typeface="Arial" panose="020B0604020202020204" pitchFamily="34" charset="0"/>
              <a:buChar char="•"/>
              <a:defRPr sz="1600"/>
            </a:lvl4pPr>
            <a:lvl5pPr marL="914309" indent="-228578">
              <a:spcBef>
                <a:spcPts val="1200"/>
              </a:spcBef>
              <a:buFont typeface="Open Sans Light" panose="020B0306030504020204" pitchFamily="34" charset="0"/>
              <a:buChar char="–"/>
              <a:defRPr sz="16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3489845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4B8257-C1EB-436C-BB76-5FC9EDC154AD}" type="datetime1">
              <a:rPr lang="es-PA" smtClean="0"/>
              <a:t>10/05/2020</a:t>
            </a:fld>
            <a:endParaRPr lang="es-PA" dirty="0"/>
          </a:p>
        </p:txBody>
      </p:sp>
      <p:sp>
        <p:nvSpPr>
          <p:cNvPr id="3" name="Footer Placeholder 2"/>
          <p:cNvSpPr>
            <a:spLocks noGrp="1"/>
          </p:cNvSpPr>
          <p:nvPr>
            <p:ph type="ftr" sz="quarter" idx="11"/>
          </p:nvPr>
        </p:nvSpPr>
        <p:spPr/>
        <p:txBody>
          <a:bodyPr/>
          <a:lstStyle/>
          <a:p>
            <a:endParaRPr lang="es-PA" dirty="0"/>
          </a:p>
        </p:txBody>
      </p:sp>
      <p:sp>
        <p:nvSpPr>
          <p:cNvPr id="4" name="Slide Number Placeholder 3"/>
          <p:cNvSpPr>
            <a:spLocks noGrp="1"/>
          </p:cNvSpPr>
          <p:nvPr>
            <p:ph type="sldNum" sz="quarter" idx="12"/>
          </p:nvPr>
        </p:nvSpPr>
        <p:spPr>
          <a:xfrm>
            <a:off x="0" y="6248400"/>
            <a:ext cx="711200" cy="381000"/>
          </a:xfrm>
        </p:spPr>
        <p:txBody>
          <a:bodyPr/>
          <a:lstStyle>
            <a:lvl1pPr eaLnBrk="1" latinLnBrk="0" hangingPunct="1">
              <a:defRPr kumimoji="0" lang="es-ES">
                <a:solidFill>
                  <a:schemeClr val="tx2"/>
                </a:solidFill>
              </a:defRPr>
            </a:lvl1pPr>
            <a:extLst/>
          </a:lstStyle>
          <a:p>
            <a:fld id="{6C7D1B19-6236-4BA7-AFD2-943C573A6FD0}" type="slidenum">
              <a:rPr lang="es-PA" smtClean="0"/>
              <a:t>‹Nº›</a:t>
            </a:fld>
            <a:endParaRPr lang="es-PA" dirty="0"/>
          </a:p>
        </p:txBody>
      </p:sp>
      <p:pic>
        <p:nvPicPr>
          <p:cNvPr id="5" name="4 Imagen" descr="LOGO-INTELCOM.jpg"/>
          <p:cNvPicPr>
            <a:picLocks noChangeAspect="1"/>
          </p:cNvPicPr>
          <p:nvPr/>
        </p:nvPicPr>
        <p:blipFill>
          <a:blip r:embed="rId2" cstate="print"/>
          <a:stretch>
            <a:fillRect/>
          </a:stretch>
        </p:blipFill>
        <p:spPr>
          <a:xfrm>
            <a:off x="0" y="-2235629"/>
            <a:ext cx="12336693" cy="10584180"/>
          </a:xfrm>
          <a:prstGeom prst="rect">
            <a:avLst/>
          </a:prstGeom>
        </p:spPr>
      </p:pic>
    </p:spTree>
    <p:extLst>
      <p:ext uri="{BB962C8B-B14F-4D97-AF65-F5344CB8AC3E}">
        <p14:creationId xmlns:p14="http://schemas.microsoft.com/office/powerpoint/2010/main" val="21811026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a:xfrm>
            <a:off x="914400" y="1452421"/>
            <a:ext cx="10363200" cy="4627563"/>
          </a:xfrm>
        </p:spPr>
        <p:txBody>
          <a:bodyPr numCol="2" spcCol="205730">
            <a:normAutofit/>
          </a:bodyPr>
          <a:lstStyle>
            <a:lvl1pPr marL="0" indent="0">
              <a:spcBef>
                <a:spcPts val="1200"/>
              </a:spcBef>
              <a:buNone/>
              <a:defRPr sz="1600"/>
            </a:lvl1pPr>
            <a:lvl2pPr marL="228578" indent="-228578">
              <a:spcBef>
                <a:spcPts val="1200"/>
              </a:spcBef>
              <a:buFont typeface="Arial" panose="020B0604020202020204" pitchFamily="34" charset="0"/>
              <a:buChar char="•"/>
              <a:defRPr sz="1600"/>
            </a:lvl2pPr>
            <a:lvl3pPr marL="457155" indent="-228578">
              <a:spcBef>
                <a:spcPts val="1200"/>
              </a:spcBef>
              <a:buFont typeface="Open Sans Light" panose="020B0306030504020204" pitchFamily="34" charset="0"/>
              <a:buChar char="–"/>
              <a:defRPr sz="1600"/>
            </a:lvl3pPr>
            <a:lvl4pPr marL="685734" indent="-228578">
              <a:spcBef>
                <a:spcPts val="1200"/>
              </a:spcBef>
              <a:buFont typeface="Arial" panose="020B0604020202020204" pitchFamily="34" charset="0"/>
              <a:buChar char="•"/>
              <a:defRPr sz="1600"/>
            </a:lvl4pPr>
            <a:lvl5pPr marL="914309" indent="-228578">
              <a:spcBef>
                <a:spcPts val="1200"/>
              </a:spcBef>
              <a:buFont typeface="Open Sans Light" panose="020B0306030504020204" pitchFamily="34" charset="0"/>
              <a:buChar char="–"/>
              <a:defRPr sz="16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10"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21966808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914400" y="1452421"/>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0" y="1452421"/>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Text Placeholder 4"/>
          <p:cNvSpPr>
            <a:spLocks noGrp="1"/>
          </p:cNvSpPr>
          <p:nvPr>
            <p:ph type="body" sz="quarter" idx="10"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36984335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914400" y="1219201"/>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0" y="1219201"/>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18212141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914400" y="911423"/>
            <a:ext cx="5082117" cy="615553"/>
          </a:xfrm>
        </p:spPr>
        <p:txBody>
          <a:bodyPr wrap="square" anchor="b">
            <a:spAutoFit/>
          </a:bodyPr>
          <a:lstStyle>
            <a:lvl1pPr marL="0" indent="0">
              <a:spcBef>
                <a:spcPts val="0"/>
              </a:spcBef>
              <a:buNone/>
              <a:defRPr sz="2000" b="1"/>
            </a:lvl1pPr>
            <a:lvl2pPr marL="609539" indent="0">
              <a:buNone/>
              <a:defRPr sz="2667" b="1"/>
            </a:lvl2pPr>
            <a:lvl3pPr marL="1219080" indent="0">
              <a:buNone/>
              <a:defRPr sz="2400" b="1"/>
            </a:lvl3pPr>
            <a:lvl4pPr marL="1828618" indent="0">
              <a:buNone/>
              <a:defRPr sz="2133" b="1"/>
            </a:lvl4pPr>
            <a:lvl5pPr marL="2438158" indent="0">
              <a:buNone/>
              <a:defRPr sz="2133" b="1"/>
            </a:lvl5pPr>
            <a:lvl6pPr marL="3047696" indent="0">
              <a:buNone/>
              <a:defRPr sz="2133" b="1"/>
            </a:lvl6pPr>
            <a:lvl7pPr marL="3657235" indent="0">
              <a:buNone/>
              <a:defRPr sz="2133" b="1"/>
            </a:lvl7pPr>
            <a:lvl8pPr marL="4266773" indent="0">
              <a:buNone/>
              <a:defRPr sz="2133" b="1"/>
            </a:lvl8pPr>
            <a:lvl9pPr marL="4876313" indent="0">
              <a:buNone/>
              <a:defRPr sz="2133" b="1"/>
            </a:lvl9pPr>
          </a:lstStyle>
          <a:p>
            <a:pPr lvl="0"/>
            <a:r>
              <a:rPr lang="es-ES"/>
              <a:t>Haga clic para modificar los estilos de texto del patrón</a:t>
            </a:r>
          </a:p>
        </p:txBody>
      </p:sp>
      <p:sp>
        <p:nvSpPr>
          <p:cNvPr id="4" name="Content Placeholder 3"/>
          <p:cNvSpPr>
            <a:spLocks noGrp="1"/>
          </p:cNvSpPr>
          <p:nvPr>
            <p:ph sz="half" idx="2"/>
          </p:nvPr>
        </p:nvSpPr>
        <p:spPr>
          <a:xfrm>
            <a:off x="914400" y="1560285"/>
            <a:ext cx="5082117" cy="4565877"/>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193369" y="911423"/>
            <a:ext cx="5084232" cy="615553"/>
          </a:xfrm>
        </p:spPr>
        <p:txBody>
          <a:bodyPr wrap="square" anchor="b">
            <a:spAutoFit/>
          </a:bodyPr>
          <a:lstStyle>
            <a:lvl1pPr marL="0" indent="0">
              <a:spcBef>
                <a:spcPts val="0"/>
              </a:spcBef>
              <a:buNone/>
              <a:defRPr sz="2000" b="1"/>
            </a:lvl1pPr>
            <a:lvl2pPr marL="609539" indent="0">
              <a:buNone/>
              <a:defRPr sz="2667" b="1"/>
            </a:lvl2pPr>
            <a:lvl3pPr marL="1219080" indent="0">
              <a:buNone/>
              <a:defRPr sz="2400" b="1"/>
            </a:lvl3pPr>
            <a:lvl4pPr marL="1828618" indent="0">
              <a:buNone/>
              <a:defRPr sz="2133" b="1"/>
            </a:lvl4pPr>
            <a:lvl5pPr marL="2438158" indent="0">
              <a:buNone/>
              <a:defRPr sz="2133" b="1"/>
            </a:lvl5pPr>
            <a:lvl6pPr marL="3047696" indent="0">
              <a:buNone/>
              <a:defRPr sz="2133" b="1"/>
            </a:lvl6pPr>
            <a:lvl7pPr marL="3657235" indent="0">
              <a:buNone/>
              <a:defRPr sz="2133" b="1"/>
            </a:lvl7pPr>
            <a:lvl8pPr marL="4266773" indent="0">
              <a:buNone/>
              <a:defRPr sz="2133" b="1"/>
            </a:lvl8pPr>
            <a:lvl9pPr marL="4876313" indent="0">
              <a:buNone/>
              <a:defRPr sz="2133" b="1"/>
            </a:lvl9pPr>
          </a:lstStyle>
          <a:p>
            <a:pPr lvl="0"/>
            <a:r>
              <a:rPr lang="es-ES"/>
              <a:t>Haga clic para modificar los estilos de texto del patrón</a:t>
            </a:r>
          </a:p>
        </p:txBody>
      </p:sp>
      <p:sp>
        <p:nvSpPr>
          <p:cNvPr id="6" name="Content Placeholder 5"/>
          <p:cNvSpPr>
            <a:spLocks noGrp="1"/>
          </p:cNvSpPr>
          <p:nvPr>
            <p:ph sz="quarter" idx="4"/>
          </p:nvPr>
        </p:nvSpPr>
        <p:spPr>
          <a:xfrm>
            <a:off x="6193369" y="1560285"/>
            <a:ext cx="5084232" cy="4565877"/>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41055985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914400" y="1154507"/>
            <a:ext cx="5082117" cy="615553"/>
          </a:xfrm>
        </p:spPr>
        <p:txBody>
          <a:bodyPr wrap="square" anchor="b">
            <a:spAutoFit/>
          </a:bodyPr>
          <a:lstStyle>
            <a:lvl1pPr marL="0" indent="0">
              <a:spcBef>
                <a:spcPts val="0"/>
              </a:spcBef>
              <a:buNone/>
              <a:defRPr sz="2000" b="1"/>
            </a:lvl1pPr>
            <a:lvl2pPr marL="609539" indent="0">
              <a:buNone/>
              <a:defRPr sz="2667" b="1"/>
            </a:lvl2pPr>
            <a:lvl3pPr marL="1219080" indent="0">
              <a:buNone/>
              <a:defRPr sz="2400" b="1"/>
            </a:lvl3pPr>
            <a:lvl4pPr marL="1828618" indent="0">
              <a:buNone/>
              <a:defRPr sz="2133" b="1"/>
            </a:lvl4pPr>
            <a:lvl5pPr marL="2438158" indent="0">
              <a:buNone/>
              <a:defRPr sz="2133" b="1"/>
            </a:lvl5pPr>
            <a:lvl6pPr marL="3047696" indent="0">
              <a:buNone/>
              <a:defRPr sz="2133" b="1"/>
            </a:lvl6pPr>
            <a:lvl7pPr marL="3657235" indent="0">
              <a:buNone/>
              <a:defRPr sz="2133" b="1"/>
            </a:lvl7pPr>
            <a:lvl8pPr marL="4266773" indent="0">
              <a:buNone/>
              <a:defRPr sz="2133" b="1"/>
            </a:lvl8pPr>
            <a:lvl9pPr marL="4876313" indent="0">
              <a:buNone/>
              <a:defRPr sz="2133" b="1"/>
            </a:lvl9pPr>
          </a:lstStyle>
          <a:p>
            <a:pPr lvl="0"/>
            <a:r>
              <a:rPr lang="es-ES"/>
              <a:t>Haga clic para modificar los estilos de texto del patrón</a:t>
            </a:r>
          </a:p>
        </p:txBody>
      </p:sp>
      <p:sp>
        <p:nvSpPr>
          <p:cNvPr id="4" name="Content Placeholder 3"/>
          <p:cNvSpPr>
            <a:spLocks noGrp="1"/>
          </p:cNvSpPr>
          <p:nvPr>
            <p:ph sz="half" idx="2"/>
          </p:nvPr>
        </p:nvSpPr>
        <p:spPr>
          <a:xfrm>
            <a:off x="914400" y="1803374"/>
            <a:ext cx="5082117" cy="4368831"/>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193369" y="1154507"/>
            <a:ext cx="5084232" cy="615553"/>
          </a:xfrm>
        </p:spPr>
        <p:txBody>
          <a:bodyPr wrap="square" anchor="b">
            <a:spAutoFit/>
          </a:bodyPr>
          <a:lstStyle>
            <a:lvl1pPr marL="0" indent="0">
              <a:spcBef>
                <a:spcPts val="0"/>
              </a:spcBef>
              <a:buNone/>
              <a:defRPr sz="2000" b="1"/>
            </a:lvl1pPr>
            <a:lvl2pPr marL="609539" indent="0">
              <a:buNone/>
              <a:defRPr sz="2667" b="1"/>
            </a:lvl2pPr>
            <a:lvl3pPr marL="1219080" indent="0">
              <a:buNone/>
              <a:defRPr sz="2400" b="1"/>
            </a:lvl3pPr>
            <a:lvl4pPr marL="1828618" indent="0">
              <a:buNone/>
              <a:defRPr sz="2133" b="1"/>
            </a:lvl4pPr>
            <a:lvl5pPr marL="2438158" indent="0">
              <a:buNone/>
              <a:defRPr sz="2133" b="1"/>
            </a:lvl5pPr>
            <a:lvl6pPr marL="3047696" indent="0">
              <a:buNone/>
              <a:defRPr sz="2133" b="1"/>
            </a:lvl6pPr>
            <a:lvl7pPr marL="3657235" indent="0">
              <a:buNone/>
              <a:defRPr sz="2133" b="1"/>
            </a:lvl7pPr>
            <a:lvl8pPr marL="4266773" indent="0">
              <a:buNone/>
              <a:defRPr sz="2133" b="1"/>
            </a:lvl8pPr>
            <a:lvl9pPr marL="4876313" indent="0">
              <a:buNone/>
              <a:defRPr sz="2133" b="1"/>
            </a:lvl9pPr>
          </a:lstStyle>
          <a:p>
            <a:pPr lvl="0"/>
            <a:r>
              <a:rPr lang="es-ES"/>
              <a:t>Haga clic para modificar los estilos de texto del patrón</a:t>
            </a:r>
          </a:p>
        </p:txBody>
      </p:sp>
      <p:sp>
        <p:nvSpPr>
          <p:cNvPr id="6" name="Content Placeholder 5"/>
          <p:cNvSpPr>
            <a:spLocks noGrp="1"/>
          </p:cNvSpPr>
          <p:nvPr>
            <p:ph sz="quarter" idx="4"/>
          </p:nvPr>
        </p:nvSpPr>
        <p:spPr>
          <a:xfrm>
            <a:off x="6193369" y="1803374"/>
            <a:ext cx="5084232" cy="4368831"/>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Text Placeholder 4"/>
          <p:cNvSpPr>
            <a:spLocks noGrp="1"/>
          </p:cNvSpPr>
          <p:nvPr>
            <p:ph type="body" sz="quarter" idx="10"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29691339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3541277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Text Placeholder 4"/>
          <p:cNvSpPr>
            <a:spLocks noGrp="1"/>
          </p:cNvSpPr>
          <p:nvPr>
            <p:ph type="body" sz="quarter" idx="10"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21900421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546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063240" cy="3438144"/>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7" name="Picture Placeholder 3"/>
          <p:cNvSpPr>
            <a:spLocks noGrp="1"/>
          </p:cNvSpPr>
          <p:nvPr>
            <p:ph type="pic" sz="quarter" idx="11"/>
          </p:nvPr>
        </p:nvSpPr>
        <p:spPr>
          <a:xfrm>
            <a:off x="3049016" y="0"/>
            <a:ext cx="3063240" cy="3438144"/>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12" name="Picture Placeholder 3"/>
          <p:cNvSpPr>
            <a:spLocks noGrp="1"/>
          </p:cNvSpPr>
          <p:nvPr>
            <p:ph type="pic" sz="quarter" idx="12"/>
          </p:nvPr>
        </p:nvSpPr>
        <p:spPr>
          <a:xfrm>
            <a:off x="6098032" y="0"/>
            <a:ext cx="3063240" cy="3438144"/>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13" name="Picture Placeholder 3"/>
          <p:cNvSpPr>
            <a:spLocks noGrp="1"/>
          </p:cNvSpPr>
          <p:nvPr>
            <p:ph type="pic" sz="quarter" idx="13"/>
          </p:nvPr>
        </p:nvSpPr>
        <p:spPr>
          <a:xfrm>
            <a:off x="9147048" y="0"/>
            <a:ext cx="3063240" cy="3438144"/>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15" name="Picture Placeholder 3"/>
          <p:cNvSpPr>
            <a:spLocks noGrp="1"/>
          </p:cNvSpPr>
          <p:nvPr>
            <p:ph type="pic" sz="quarter" idx="15"/>
          </p:nvPr>
        </p:nvSpPr>
        <p:spPr>
          <a:xfrm>
            <a:off x="0" y="3419856"/>
            <a:ext cx="3063240" cy="3438144"/>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16" name="Picture Placeholder 3"/>
          <p:cNvSpPr>
            <a:spLocks noGrp="1"/>
          </p:cNvSpPr>
          <p:nvPr>
            <p:ph type="pic" sz="quarter" idx="16"/>
          </p:nvPr>
        </p:nvSpPr>
        <p:spPr>
          <a:xfrm>
            <a:off x="3049016" y="3419856"/>
            <a:ext cx="3063240" cy="3438144"/>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17" name="Picture Placeholder 3"/>
          <p:cNvSpPr>
            <a:spLocks noGrp="1"/>
          </p:cNvSpPr>
          <p:nvPr>
            <p:ph type="pic" sz="quarter" idx="17"/>
          </p:nvPr>
        </p:nvSpPr>
        <p:spPr>
          <a:xfrm>
            <a:off x="6098032" y="3419856"/>
            <a:ext cx="3063240" cy="3438144"/>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18" name="Picture Placeholder 3"/>
          <p:cNvSpPr>
            <a:spLocks noGrp="1"/>
          </p:cNvSpPr>
          <p:nvPr>
            <p:ph type="pic" sz="quarter" idx="18"/>
          </p:nvPr>
        </p:nvSpPr>
        <p:spPr>
          <a:xfrm>
            <a:off x="9147048" y="3419856"/>
            <a:ext cx="3063240" cy="3438144"/>
          </a:xfrm>
        </p:spPr>
        <p:txBody>
          <a:bodyPr lIns="137153" tIns="68577" rIns="137153" bIns="68577"/>
          <a:lstStyle>
            <a:lvl1pPr marL="0" indent="0">
              <a:buFontTx/>
              <a:buNone/>
              <a:defRPr/>
            </a:lvl1pPr>
          </a:lstStyle>
          <a:p>
            <a:r>
              <a:rPr lang="es-ES" dirty="0"/>
              <a:t>Haga clic en el icono para agregar una imagen</a:t>
            </a:r>
            <a:endParaRPr lang="en-US" dirty="0"/>
          </a:p>
        </p:txBody>
      </p:sp>
    </p:spTree>
    <p:extLst>
      <p:ext uri="{BB962C8B-B14F-4D97-AF65-F5344CB8AC3E}">
        <p14:creationId xmlns:p14="http://schemas.microsoft.com/office/powerpoint/2010/main" val="15252032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441448" cy="2295144"/>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7" name="Picture Placeholder 3"/>
          <p:cNvSpPr>
            <a:spLocks noGrp="1"/>
          </p:cNvSpPr>
          <p:nvPr>
            <p:ph type="pic" sz="quarter" idx="11"/>
          </p:nvPr>
        </p:nvSpPr>
        <p:spPr>
          <a:xfrm>
            <a:off x="2437639" y="0"/>
            <a:ext cx="2441448" cy="2295144"/>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12" name="Picture Placeholder 3"/>
          <p:cNvSpPr>
            <a:spLocks noGrp="1"/>
          </p:cNvSpPr>
          <p:nvPr>
            <p:ph type="pic" sz="quarter" idx="12"/>
          </p:nvPr>
        </p:nvSpPr>
        <p:spPr>
          <a:xfrm>
            <a:off x="4875276" y="0"/>
            <a:ext cx="2441448" cy="2295144"/>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13" name="Picture Placeholder 3"/>
          <p:cNvSpPr>
            <a:spLocks noGrp="1"/>
          </p:cNvSpPr>
          <p:nvPr>
            <p:ph type="pic" sz="quarter" idx="13"/>
          </p:nvPr>
        </p:nvSpPr>
        <p:spPr>
          <a:xfrm>
            <a:off x="7312915" y="0"/>
            <a:ext cx="2441448" cy="2295144"/>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14" name="Picture Placeholder 3"/>
          <p:cNvSpPr>
            <a:spLocks noGrp="1"/>
          </p:cNvSpPr>
          <p:nvPr>
            <p:ph type="pic" sz="quarter" idx="14"/>
          </p:nvPr>
        </p:nvSpPr>
        <p:spPr>
          <a:xfrm>
            <a:off x="9750552" y="0"/>
            <a:ext cx="2441448" cy="2295144"/>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15" name="Picture Placeholder 3"/>
          <p:cNvSpPr>
            <a:spLocks noGrp="1"/>
          </p:cNvSpPr>
          <p:nvPr>
            <p:ph type="pic" sz="quarter" idx="15"/>
          </p:nvPr>
        </p:nvSpPr>
        <p:spPr>
          <a:xfrm>
            <a:off x="0" y="2281428"/>
            <a:ext cx="2441448" cy="2295144"/>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16" name="Picture Placeholder 3"/>
          <p:cNvSpPr>
            <a:spLocks noGrp="1"/>
          </p:cNvSpPr>
          <p:nvPr>
            <p:ph type="pic" sz="quarter" idx="16"/>
          </p:nvPr>
        </p:nvSpPr>
        <p:spPr>
          <a:xfrm>
            <a:off x="2437639" y="2281428"/>
            <a:ext cx="2441448" cy="2295144"/>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17" name="Picture Placeholder 3"/>
          <p:cNvSpPr>
            <a:spLocks noGrp="1"/>
          </p:cNvSpPr>
          <p:nvPr>
            <p:ph type="pic" sz="quarter" idx="17"/>
          </p:nvPr>
        </p:nvSpPr>
        <p:spPr>
          <a:xfrm>
            <a:off x="4875276" y="2281428"/>
            <a:ext cx="2441448" cy="2295144"/>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18" name="Picture Placeholder 3"/>
          <p:cNvSpPr>
            <a:spLocks noGrp="1"/>
          </p:cNvSpPr>
          <p:nvPr>
            <p:ph type="pic" sz="quarter" idx="18"/>
          </p:nvPr>
        </p:nvSpPr>
        <p:spPr>
          <a:xfrm>
            <a:off x="7312915" y="2281428"/>
            <a:ext cx="2441448" cy="2295144"/>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19" name="Picture Placeholder 3"/>
          <p:cNvSpPr>
            <a:spLocks noGrp="1"/>
          </p:cNvSpPr>
          <p:nvPr>
            <p:ph type="pic" sz="quarter" idx="19"/>
          </p:nvPr>
        </p:nvSpPr>
        <p:spPr>
          <a:xfrm>
            <a:off x="9750552" y="2281428"/>
            <a:ext cx="2441448" cy="2295144"/>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20" name="Picture Placeholder 3"/>
          <p:cNvSpPr>
            <a:spLocks noGrp="1"/>
          </p:cNvSpPr>
          <p:nvPr>
            <p:ph type="pic" sz="quarter" idx="20"/>
          </p:nvPr>
        </p:nvSpPr>
        <p:spPr>
          <a:xfrm>
            <a:off x="0" y="4562856"/>
            <a:ext cx="2441448" cy="2295144"/>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21" name="Picture Placeholder 3"/>
          <p:cNvSpPr>
            <a:spLocks noGrp="1"/>
          </p:cNvSpPr>
          <p:nvPr>
            <p:ph type="pic" sz="quarter" idx="21"/>
          </p:nvPr>
        </p:nvSpPr>
        <p:spPr>
          <a:xfrm>
            <a:off x="2437639" y="4562856"/>
            <a:ext cx="2441448" cy="2295144"/>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22" name="Picture Placeholder 3"/>
          <p:cNvSpPr>
            <a:spLocks noGrp="1"/>
          </p:cNvSpPr>
          <p:nvPr>
            <p:ph type="pic" sz="quarter" idx="22"/>
          </p:nvPr>
        </p:nvSpPr>
        <p:spPr>
          <a:xfrm>
            <a:off x="4875276" y="4562856"/>
            <a:ext cx="2441448" cy="2295144"/>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23" name="Picture Placeholder 3"/>
          <p:cNvSpPr>
            <a:spLocks noGrp="1"/>
          </p:cNvSpPr>
          <p:nvPr>
            <p:ph type="pic" sz="quarter" idx="23"/>
          </p:nvPr>
        </p:nvSpPr>
        <p:spPr>
          <a:xfrm>
            <a:off x="7312915" y="4562856"/>
            <a:ext cx="2441448" cy="2295144"/>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24" name="Picture Placeholder 3"/>
          <p:cNvSpPr>
            <a:spLocks noGrp="1"/>
          </p:cNvSpPr>
          <p:nvPr>
            <p:ph type="pic" sz="quarter" idx="24"/>
          </p:nvPr>
        </p:nvSpPr>
        <p:spPr>
          <a:xfrm>
            <a:off x="9750552" y="4562856"/>
            <a:ext cx="2441448" cy="2295144"/>
          </a:xfrm>
        </p:spPr>
        <p:txBody>
          <a:bodyPr lIns="137153" tIns="68577" rIns="137153" bIns="68577"/>
          <a:lstStyle>
            <a:lvl1pPr marL="0" indent="0">
              <a:buFontTx/>
              <a:buNone/>
              <a:defRPr/>
            </a:lvl1pPr>
          </a:lstStyle>
          <a:p>
            <a:r>
              <a:rPr lang="es-ES" dirty="0"/>
              <a:t>Haga clic en el icono para agregar una imagen</a:t>
            </a:r>
            <a:endParaRPr lang="en-US" dirty="0"/>
          </a:p>
        </p:txBody>
      </p:sp>
    </p:spTree>
    <p:extLst>
      <p:ext uri="{BB962C8B-B14F-4D97-AF65-F5344CB8AC3E}">
        <p14:creationId xmlns:p14="http://schemas.microsoft.com/office/powerpoint/2010/main" val="4075383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1"/>
            <a:ext cx="9497484" cy="1673225"/>
          </a:xfrm>
        </p:spPr>
        <p:txBody>
          <a:bodyPr anchor="t"/>
          <a:lstStyle>
            <a:lvl1pPr eaLnBrk="1" latinLnBrk="0" hangingPunct="1">
              <a:buNone/>
              <a:defRPr kumimoji="0" lang="es-ES" sz="3733">
                <a:solidFill>
                  <a:schemeClr val="tx2"/>
                </a:solidFill>
              </a:defRPr>
            </a:lvl1pPr>
            <a:lvl2pPr eaLnBrk="1" latinLnBrk="0" hangingPunct="1">
              <a:buNone/>
              <a:defRPr kumimoji="0" lang="es-ES" sz="2400">
                <a:solidFill>
                  <a:schemeClr val="tx1">
                    <a:tint val="75000"/>
                  </a:schemeClr>
                </a:solidFill>
              </a:defRPr>
            </a:lvl2pPr>
            <a:lvl3pPr eaLnBrk="1" latinLnBrk="0" hangingPunct="1">
              <a:buNone/>
              <a:defRPr kumimoji="0" lang="es-ES" sz="2133">
                <a:solidFill>
                  <a:schemeClr val="tx1">
                    <a:tint val="75000"/>
                  </a:schemeClr>
                </a:solidFill>
              </a:defRPr>
            </a:lvl3pPr>
            <a:lvl4pPr eaLnBrk="1" latinLnBrk="0" hangingPunct="1">
              <a:buNone/>
              <a:defRPr kumimoji="0" lang="es-ES" sz="1867">
                <a:solidFill>
                  <a:schemeClr val="tx1">
                    <a:tint val="75000"/>
                  </a:schemeClr>
                </a:solidFill>
              </a:defRPr>
            </a:lvl4pPr>
            <a:lvl5pPr eaLnBrk="1" latinLnBrk="0" hangingPunct="1">
              <a:buNone/>
              <a:defRPr kumimoji="0" lang="es-ES" sz="1867">
                <a:solidFill>
                  <a:schemeClr val="tx1">
                    <a:tint val="75000"/>
                  </a:schemeClr>
                </a:solidFill>
              </a:defRPr>
            </a:lvl5pPr>
            <a:extLst/>
          </a:lstStyle>
          <a:p>
            <a:pPr lvl="0" eaLnBrk="1" latinLnBrk="0" hangingPunct="1"/>
            <a:r>
              <a:rPr lang="es-ES"/>
              <a:t>Haga clic para modificar los estilos de texto del patrón</a:t>
            </a:r>
          </a:p>
        </p:txBody>
      </p:sp>
      <p:sp>
        <p:nvSpPr>
          <p:cNvPr id="7" name="Rectangle 6"/>
          <p:cNvSpPr/>
          <p:nvPr/>
        </p:nvSpPr>
        <p:spPr>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sz="2400" dirty="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sz="2400" dirty="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sz="2400" dirty="0"/>
          </a:p>
        </p:txBody>
      </p:sp>
      <p:sp>
        <p:nvSpPr>
          <p:cNvPr id="2" name="Title 1"/>
          <p:cNvSpPr>
            <a:spLocks noGrp="1"/>
          </p:cNvSpPr>
          <p:nvPr>
            <p:ph type="title" hasCustomPrompt="1"/>
          </p:nvPr>
        </p:nvSpPr>
        <p:spPr>
          <a:xfrm>
            <a:off x="1828800" y="1600200"/>
            <a:ext cx="10160000" cy="990600"/>
          </a:xfrm>
        </p:spPr>
        <p:txBody>
          <a:bodyPr/>
          <a:lstStyle>
            <a:lvl1pPr algn="l" eaLnBrk="1" latinLnBrk="0" hangingPunct="1">
              <a:buNone/>
              <a:defRPr kumimoji="0" lang="es-ES" sz="5867" b="0" cap="none">
                <a:solidFill>
                  <a:srgbClr val="FFFFFF"/>
                </a:solidFill>
              </a:defRPr>
            </a:lvl1pPr>
            <a:extLst/>
          </a:lstStyle>
          <a:p>
            <a:r>
              <a:rPr kumimoji="0" lang="es-ES"/>
              <a:t>Haga clic para modificar el estilo de título del patrón</a:t>
            </a:r>
          </a:p>
        </p:txBody>
      </p:sp>
      <p:sp>
        <p:nvSpPr>
          <p:cNvPr id="12" name="Date Placeholder 11"/>
          <p:cNvSpPr>
            <a:spLocks noGrp="1"/>
          </p:cNvSpPr>
          <p:nvPr>
            <p:ph type="dt" sz="half" idx="10"/>
          </p:nvPr>
        </p:nvSpPr>
        <p:spPr/>
        <p:txBody>
          <a:bodyPr/>
          <a:lstStyle/>
          <a:p>
            <a:fld id="{23410408-B899-4E07-92E7-64D1EEE30F74}" type="datetime1">
              <a:rPr lang="es-PA" smtClean="0"/>
              <a:t>10/05/2020</a:t>
            </a:fld>
            <a:endParaRPr lang="es-PA" dirty="0"/>
          </a:p>
        </p:txBody>
      </p:sp>
      <p:sp>
        <p:nvSpPr>
          <p:cNvPr id="13" name="Slide Number Placeholder 12"/>
          <p:cNvSpPr>
            <a:spLocks noGrp="1"/>
          </p:cNvSpPr>
          <p:nvPr>
            <p:ph type="sldNum" sz="quarter" idx="11"/>
          </p:nvPr>
        </p:nvSpPr>
        <p:spPr>
          <a:xfrm>
            <a:off x="0" y="1752601"/>
            <a:ext cx="1727200" cy="701676"/>
          </a:xfrm>
        </p:spPr>
        <p:txBody>
          <a:bodyPr>
            <a:noAutofit/>
          </a:bodyPr>
          <a:lstStyle>
            <a:lvl1pPr eaLnBrk="1" latinLnBrk="0" hangingPunct="1">
              <a:defRPr kumimoji="0" lang="es-ES" sz="3200">
                <a:solidFill>
                  <a:srgbClr val="FFFFFF"/>
                </a:solidFill>
              </a:defRPr>
            </a:lvl1pPr>
            <a:extLst/>
          </a:lstStyle>
          <a:p>
            <a:fld id="{6C7D1B19-6236-4BA7-AFD2-943C573A6FD0}" type="slidenum">
              <a:rPr lang="es-PA" smtClean="0"/>
              <a:t>‹Nº›</a:t>
            </a:fld>
            <a:endParaRPr lang="es-PA" dirty="0"/>
          </a:p>
        </p:txBody>
      </p:sp>
      <p:sp>
        <p:nvSpPr>
          <p:cNvPr id="14" name="Footer Placeholder 13"/>
          <p:cNvSpPr>
            <a:spLocks noGrp="1"/>
          </p:cNvSpPr>
          <p:nvPr>
            <p:ph type="ftr" sz="quarter" idx="12"/>
          </p:nvPr>
        </p:nvSpPr>
        <p:spPr/>
        <p:txBody>
          <a:bodyPr/>
          <a:lstStyle/>
          <a:p>
            <a:endParaRPr lang="es-PA" dirty="0"/>
          </a:p>
        </p:txBody>
      </p:sp>
      <p:pic>
        <p:nvPicPr>
          <p:cNvPr id="11" name="10 Imagen" descr="Presentacioìn-Intelcom-1-gris.jpg"/>
          <p:cNvPicPr>
            <a:picLocks noChangeAspect="1"/>
          </p:cNvPicPr>
          <p:nvPr/>
        </p:nvPicPr>
        <p:blipFill>
          <a:blip r:embed="rId2" cstate="print"/>
          <a:stretch>
            <a:fillRect/>
          </a:stretch>
        </p:blipFill>
        <p:spPr>
          <a:xfrm>
            <a:off x="0" y="6100733"/>
            <a:ext cx="12192000" cy="757267"/>
          </a:xfrm>
          <a:prstGeom prst="rect">
            <a:avLst/>
          </a:prstGeom>
        </p:spPr>
      </p:pic>
    </p:spTree>
    <p:extLst>
      <p:ext uri="{BB962C8B-B14F-4D97-AF65-F5344CB8AC3E}">
        <p14:creationId xmlns:p14="http://schemas.microsoft.com/office/powerpoint/2010/main" val="3201386762"/>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048256" cy="1728216"/>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7" name="Picture Placeholder 3"/>
          <p:cNvSpPr>
            <a:spLocks noGrp="1"/>
          </p:cNvSpPr>
          <p:nvPr>
            <p:ph type="pic" sz="quarter" idx="11"/>
          </p:nvPr>
        </p:nvSpPr>
        <p:spPr>
          <a:xfrm>
            <a:off x="2028749" y="0"/>
            <a:ext cx="2048256" cy="1728216"/>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12" name="Picture Placeholder 3"/>
          <p:cNvSpPr>
            <a:spLocks noGrp="1"/>
          </p:cNvSpPr>
          <p:nvPr>
            <p:ph type="pic" sz="quarter" idx="12"/>
          </p:nvPr>
        </p:nvSpPr>
        <p:spPr>
          <a:xfrm>
            <a:off x="4057499" y="0"/>
            <a:ext cx="2048256" cy="1728216"/>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13" name="Picture Placeholder 3"/>
          <p:cNvSpPr>
            <a:spLocks noGrp="1"/>
          </p:cNvSpPr>
          <p:nvPr>
            <p:ph type="pic" sz="quarter" idx="13"/>
          </p:nvPr>
        </p:nvSpPr>
        <p:spPr>
          <a:xfrm>
            <a:off x="6086247" y="0"/>
            <a:ext cx="2048256" cy="1728216"/>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14" name="Picture Placeholder 3"/>
          <p:cNvSpPr>
            <a:spLocks noGrp="1"/>
          </p:cNvSpPr>
          <p:nvPr>
            <p:ph type="pic" sz="quarter" idx="14"/>
          </p:nvPr>
        </p:nvSpPr>
        <p:spPr>
          <a:xfrm>
            <a:off x="10143744" y="0"/>
            <a:ext cx="2048256" cy="1728216"/>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25" name="Picture Placeholder 3"/>
          <p:cNvSpPr>
            <a:spLocks noGrp="1"/>
          </p:cNvSpPr>
          <p:nvPr>
            <p:ph type="pic" sz="quarter" idx="25"/>
          </p:nvPr>
        </p:nvSpPr>
        <p:spPr>
          <a:xfrm>
            <a:off x="8114996" y="0"/>
            <a:ext cx="2048256" cy="1728216"/>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28" name="Picture Placeholder 3"/>
          <p:cNvSpPr>
            <a:spLocks noGrp="1"/>
          </p:cNvSpPr>
          <p:nvPr>
            <p:ph type="pic" sz="quarter" idx="26"/>
          </p:nvPr>
        </p:nvSpPr>
        <p:spPr>
          <a:xfrm>
            <a:off x="0" y="1709928"/>
            <a:ext cx="2048256" cy="1728216"/>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29" name="Picture Placeholder 3"/>
          <p:cNvSpPr>
            <a:spLocks noGrp="1"/>
          </p:cNvSpPr>
          <p:nvPr>
            <p:ph type="pic" sz="quarter" idx="27"/>
          </p:nvPr>
        </p:nvSpPr>
        <p:spPr>
          <a:xfrm>
            <a:off x="2028749" y="1709928"/>
            <a:ext cx="2048256" cy="1728216"/>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30" name="Picture Placeholder 3"/>
          <p:cNvSpPr>
            <a:spLocks noGrp="1"/>
          </p:cNvSpPr>
          <p:nvPr>
            <p:ph type="pic" sz="quarter" idx="28"/>
          </p:nvPr>
        </p:nvSpPr>
        <p:spPr>
          <a:xfrm>
            <a:off x="4057499" y="1709928"/>
            <a:ext cx="2048256" cy="1728216"/>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31" name="Picture Placeholder 3"/>
          <p:cNvSpPr>
            <a:spLocks noGrp="1"/>
          </p:cNvSpPr>
          <p:nvPr>
            <p:ph type="pic" sz="quarter" idx="29"/>
          </p:nvPr>
        </p:nvSpPr>
        <p:spPr>
          <a:xfrm>
            <a:off x="6086247" y="1709928"/>
            <a:ext cx="2048256" cy="1728216"/>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32" name="Picture Placeholder 3"/>
          <p:cNvSpPr>
            <a:spLocks noGrp="1"/>
          </p:cNvSpPr>
          <p:nvPr>
            <p:ph type="pic" sz="quarter" idx="30"/>
          </p:nvPr>
        </p:nvSpPr>
        <p:spPr>
          <a:xfrm>
            <a:off x="10143744" y="1709928"/>
            <a:ext cx="2048256" cy="1728216"/>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33" name="Picture Placeholder 3"/>
          <p:cNvSpPr>
            <a:spLocks noGrp="1"/>
          </p:cNvSpPr>
          <p:nvPr>
            <p:ph type="pic" sz="quarter" idx="31"/>
          </p:nvPr>
        </p:nvSpPr>
        <p:spPr>
          <a:xfrm>
            <a:off x="8114996" y="1709928"/>
            <a:ext cx="2048256" cy="1728216"/>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34" name="Picture Placeholder 3"/>
          <p:cNvSpPr>
            <a:spLocks noGrp="1"/>
          </p:cNvSpPr>
          <p:nvPr>
            <p:ph type="pic" sz="quarter" idx="32"/>
          </p:nvPr>
        </p:nvSpPr>
        <p:spPr>
          <a:xfrm>
            <a:off x="0" y="3419856"/>
            <a:ext cx="2048256" cy="1728216"/>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35" name="Picture Placeholder 3"/>
          <p:cNvSpPr>
            <a:spLocks noGrp="1"/>
          </p:cNvSpPr>
          <p:nvPr>
            <p:ph type="pic" sz="quarter" idx="33"/>
          </p:nvPr>
        </p:nvSpPr>
        <p:spPr>
          <a:xfrm>
            <a:off x="2028749" y="3419856"/>
            <a:ext cx="2048256" cy="1728216"/>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36" name="Picture Placeholder 3"/>
          <p:cNvSpPr>
            <a:spLocks noGrp="1"/>
          </p:cNvSpPr>
          <p:nvPr>
            <p:ph type="pic" sz="quarter" idx="34"/>
          </p:nvPr>
        </p:nvSpPr>
        <p:spPr>
          <a:xfrm>
            <a:off x="4057499" y="3419856"/>
            <a:ext cx="2048256" cy="1728216"/>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37" name="Picture Placeholder 3"/>
          <p:cNvSpPr>
            <a:spLocks noGrp="1"/>
          </p:cNvSpPr>
          <p:nvPr>
            <p:ph type="pic" sz="quarter" idx="35"/>
          </p:nvPr>
        </p:nvSpPr>
        <p:spPr>
          <a:xfrm>
            <a:off x="6086247" y="3419856"/>
            <a:ext cx="2048256" cy="1728216"/>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38" name="Picture Placeholder 3"/>
          <p:cNvSpPr>
            <a:spLocks noGrp="1"/>
          </p:cNvSpPr>
          <p:nvPr>
            <p:ph type="pic" sz="quarter" idx="36"/>
          </p:nvPr>
        </p:nvSpPr>
        <p:spPr>
          <a:xfrm>
            <a:off x="10143744" y="3419856"/>
            <a:ext cx="2048256" cy="1728216"/>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39" name="Picture Placeholder 3"/>
          <p:cNvSpPr>
            <a:spLocks noGrp="1"/>
          </p:cNvSpPr>
          <p:nvPr>
            <p:ph type="pic" sz="quarter" idx="37"/>
          </p:nvPr>
        </p:nvSpPr>
        <p:spPr>
          <a:xfrm>
            <a:off x="8114996" y="3419856"/>
            <a:ext cx="2048256" cy="1728216"/>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40" name="Picture Placeholder 3"/>
          <p:cNvSpPr>
            <a:spLocks noGrp="1"/>
          </p:cNvSpPr>
          <p:nvPr>
            <p:ph type="pic" sz="quarter" idx="38"/>
          </p:nvPr>
        </p:nvSpPr>
        <p:spPr>
          <a:xfrm>
            <a:off x="0" y="5129784"/>
            <a:ext cx="2048256" cy="1728216"/>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41" name="Picture Placeholder 3"/>
          <p:cNvSpPr>
            <a:spLocks noGrp="1"/>
          </p:cNvSpPr>
          <p:nvPr>
            <p:ph type="pic" sz="quarter" idx="39"/>
          </p:nvPr>
        </p:nvSpPr>
        <p:spPr>
          <a:xfrm>
            <a:off x="2028749" y="5129784"/>
            <a:ext cx="2048256" cy="1728216"/>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42" name="Picture Placeholder 3"/>
          <p:cNvSpPr>
            <a:spLocks noGrp="1"/>
          </p:cNvSpPr>
          <p:nvPr>
            <p:ph type="pic" sz="quarter" idx="40"/>
          </p:nvPr>
        </p:nvSpPr>
        <p:spPr>
          <a:xfrm>
            <a:off x="4057499" y="5129784"/>
            <a:ext cx="2048256" cy="1728216"/>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43" name="Picture Placeholder 3"/>
          <p:cNvSpPr>
            <a:spLocks noGrp="1"/>
          </p:cNvSpPr>
          <p:nvPr>
            <p:ph type="pic" sz="quarter" idx="41"/>
          </p:nvPr>
        </p:nvSpPr>
        <p:spPr>
          <a:xfrm>
            <a:off x="6086247" y="5129784"/>
            <a:ext cx="2048256" cy="1728216"/>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44" name="Picture Placeholder 3"/>
          <p:cNvSpPr>
            <a:spLocks noGrp="1"/>
          </p:cNvSpPr>
          <p:nvPr>
            <p:ph type="pic" sz="quarter" idx="42"/>
          </p:nvPr>
        </p:nvSpPr>
        <p:spPr>
          <a:xfrm>
            <a:off x="10143744" y="5129784"/>
            <a:ext cx="2048256" cy="1728216"/>
          </a:xfrm>
        </p:spPr>
        <p:txBody>
          <a:bodyPr lIns="137153" tIns="68577" rIns="137153" bIns="68577"/>
          <a:lstStyle>
            <a:lvl1pPr marL="0" indent="0">
              <a:buFontTx/>
              <a:buNone/>
              <a:defRPr/>
            </a:lvl1pPr>
          </a:lstStyle>
          <a:p>
            <a:r>
              <a:rPr lang="es-ES" dirty="0"/>
              <a:t>Haga clic en el icono para agregar una imagen</a:t>
            </a:r>
            <a:endParaRPr lang="en-US" dirty="0"/>
          </a:p>
        </p:txBody>
      </p:sp>
      <p:sp>
        <p:nvSpPr>
          <p:cNvPr id="45" name="Picture Placeholder 3"/>
          <p:cNvSpPr>
            <a:spLocks noGrp="1"/>
          </p:cNvSpPr>
          <p:nvPr>
            <p:ph type="pic" sz="quarter" idx="43"/>
          </p:nvPr>
        </p:nvSpPr>
        <p:spPr>
          <a:xfrm>
            <a:off x="8114996" y="5129784"/>
            <a:ext cx="2048256" cy="1728216"/>
          </a:xfrm>
        </p:spPr>
        <p:txBody>
          <a:bodyPr lIns="137153" tIns="68577" rIns="137153" bIns="68577"/>
          <a:lstStyle>
            <a:lvl1pPr marL="0" indent="0">
              <a:buFontTx/>
              <a:buNone/>
              <a:defRPr/>
            </a:lvl1pPr>
          </a:lstStyle>
          <a:p>
            <a:r>
              <a:rPr lang="es-ES" dirty="0"/>
              <a:t>Haga clic en el icono para agregar una imagen</a:t>
            </a:r>
            <a:endParaRPr lang="en-US" dirty="0"/>
          </a:p>
        </p:txBody>
      </p:sp>
    </p:spTree>
    <p:extLst>
      <p:ext uri="{BB962C8B-B14F-4D97-AF65-F5344CB8AC3E}">
        <p14:creationId xmlns:p14="http://schemas.microsoft.com/office/powerpoint/2010/main" val="14216326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7003"/>
            <a:ext cx="2438400"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5" name="Picture Placeholder 3"/>
          <p:cNvSpPr>
            <a:spLocks noGrp="1"/>
          </p:cNvSpPr>
          <p:nvPr>
            <p:ph type="pic" sz="quarter" idx="11"/>
          </p:nvPr>
        </p:nvSpPr>
        <p:spPr>
          <a:xfrm>
            <a:off x="3556000" y="1397003"/>
            <a:ext cx="2438400" cy="340743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6" name="Picture Placeholder 3"/>
          <p:cNvSpPr>
            <a:spLocks noGrp="1"/>
          </p:cNvSpPr>
          <p:nvPr>
            <p:ph type="pic" sz="quarter" idx="12"/>
          </p:nvPr>
        </p:nvSpPr>
        <p:spPr>
          <a:xfrm>
            <a:off x="6197600" y="1397003"/>
            <a:ext cx="2438400" cy="340743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7" name="Picture Placeholder 3"/>
          <p:cNvSpPr>
            <a:spLocks noGrp="1"/>
          </p:cNvSpPr>
          <p:nvPr>
            <p:ph type="pic" sz="quarter" idx="13"/>
          </p:nvPr>
        </p:nvSpPr>
        <p:spPr>
          <a:xfrm>
            <a:off x="8839200" y="1397003"/>
            <a:ext cx="2438400"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10" name="Text Placeholder 9"/>
          <p:cNvSpPr>
            <a:spLocks noGrp="1"/>
          </p:cNvSpPr>
          <p:nvPr>
            <p:ph type="body" sz="quarter" idx="14"/>
          </p:nvPr>
        </p:nvSpPr>
        <p:spPr>
          <a:xfrm>
            <a:off x="914400" y="4980565"/>
            <a:ext cx="2438400" cy="958851"/>
          </a:xfrm>
        </p:spPr>
        <p:txBody>
          <a:bodyPr>
            <a:noAutofit/>
          </a:bodyPr>
          <a:lstStyle>
            <a:lvl1pPr marL="0" indent="0">
              <a:buNone/>
              <a:defRPr sz="1467"/>
            </a:lvl1pPr>
            <a:lvl2pPr marL="152384" indent="-152384">
              <a:buFont typeface="Arial" panose="020B0604020202020204" pitchFamily="34" charset="0"/>
              <a:buChar char="•"/>
              <a:defRPr sz="1467"/>
            </a:lvl2pPr>
            <a:lvl3pPr marL="304768" indent="-152384">
              <a:defRPr sz="1467"/>
            </a:lvl3pPr>
            <a:lvl4pPr marL="533347" indent="-228578">
              <a:defRPr sz="1467"/>
            </a:lvl4pPr>
            <a:lvl5pPr marL="761925" indent="-228578">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Text Placeholder 9"/>
          <p:cNvSpPr>
            <a:spLocks noGrp="1"/>
          </p:cNvSpPr>
          <p:nvPr>
            <p:ph type="body" sz="quarter" idx="15"/>
          </p:nvPr>
        </p:nvSpPr>
        <p:spPr>
          <a:xfrm>
            <a:off x="3556000" y="4980565"/>
            <a:ext cx="2438400" cy="958851"/>
          </a:xfrm>
        </p:spPr>
        <p:txBody>
          <a:bodyPr>
            <a:noAutofit/>
          </a:bodyPr>
          <a:lstStyle>
            <a:lvl1pPr marL="0" indent="0">
              <a:buNone/>
              <a:defRPr sz="1467"/>
            </a:lvl1pPr>
            <a:lvl2pPr marL="152384" indent="-152384">
              <a:buFont typeface="Arial" panose="020B0604020202020204" pitchFamily="34" charset="0"/>
              <a:buChar char="•"/>
              <a:defRPr sz="1467"/>
            </a:lvl2pPr>
            <a:lvl3pPr marL="304768" indent="-152384">
              <a:defRPr sz="1467"/>
            </a:lvl3pPr>
            <a:lvl4pPr marL="533347" indent="-228578">
              <a:defRPr sz="1467"/>
            </a:lvl4pPr>
            <a:lvl5pPr marL="761925" indent="-228578">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2" name="Text Placeholder 9"/>
          <p:cNvSpPr>
            <a:spLocks noGrp="1"/>
          </p:cNvSpPr>
          <p:nvPr>
            <p:ph type="body" sz="quarter" idx="16"/>
          </p:nvPr>
        </p:nvSpPr>
        <p:spPr>
          <a:xfrm>
            <a:off x="6197600" y="4980565"/>
            <a:ext cx="2438400" cy="958851"/>
          </a:xfrm>
        </p:spPr>
        <p:txBody>
          <a:bodyPr>
            <a:noAutofit/>
          </a:bodyPr>
          <a:lstStyle>
            <a:lvl1pPr marL="0" indent="0">
              <a:buNone/>
              <a:defRPr sz="1467"/>
            </a:lvl1pPr>
            <a:lvl2pPr marL="152384" indent="-152384">
              <a:buFont typeface="Arial" panose="020B0604020202020204" pitchFamily="34" charset="0"/>
              <a:buChar char="•"/>
              <a:defRPr sz="1467"/>
            </a:lvl2pPr>
            <a:lvl3pPr marL="304768" indent="-152384">
              <a:defRPr sz="1467"/>
            </a:lvl3pPr>
            <a:lvl4pPr marL="533347" indent="-228578">
              <a:defRPr sz="1467"/>
            </a:lvl4pPr>
            <a:lvl5pPr marL="761925" indent="-228578">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3" name="Text Placeholder 9"/>
          <p:cNvSpPr>
            <a:spLocks noGrp="1"/>
          </p:cNvSpPr>
          <p:nvPr>
            <p:ph type="body" sz="quarter" idx="17"/>
          </p:nvPr>
        </p:nvSpPr>
        <p:spPr>
          <a:xfrm>
            <a:off x="8839200" y="4980565"/>
            <a:ext cx="2438400" cy="958851"/>
          </a:xfrm>
        </p:spPr>
        <p:txBody>
          <a:bodyPr>
            <a:noAutofit/>
          </a:bodyPr>
          <a:lstStyle>
            <a:lvl1pPr marL="0" indent="0">
              <a:buNone/>
              <a:defRPr sz="1467"/>
            </a:lvl1pPr>
            <a:lvl2pPr marL="152384" indent="-152384">
              <a:buFont typeface="Arial" panose="020B0604020202020204" pitchFamily="34" charset="0"/>
              <a:buChar char="•"/>
              <a:defRPr sz="1467"/>
            </a:lvl2pPr>
            <a:lvl3pPr marL="304768" indent="-152384">
              <a:defRPr sz="1467"/>
            </a:lvl3pPr>
            <a:lvl4pPr marL="533347" indent="-228578">
              <a:defRPr sz="1467"/>
            </a:lvl4pPr>
            <a:lvl5pPr marL="761925" indent="-228578">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37901935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7003"/>
            <a:ext cx="2438400"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5" name="Picture Placeholder 3"/>
          <p:cNvSpPr>
            <a:spLocks noGrp="1"/>
          </p:cNvSpPr>
          <p:nvPr>
            <p:ph type="pic" sz="quarter" idx="11"/>
          </p:nvPr>
        </p:nvSpPr>
        <p:spPr>
          <a:xfrm>
            <a:off x="3556000" y="1397003"/>
            <a:ext cx="2438400" cy="340743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6" name="Picture Placeholder 3"/>
          <p:cNvSpPr>
            <a:spLocks noGrp="1"/>
          </p:cNvSpPr>
          <p:nvPr>
            <p:ph type="pic" sz="quarter" idx="12"/>
          </p:nvPr>
        </p:nvSpPr>
        <p:spPr>
          <a:xfrm>
            <a:off x="6197600" y="1397003"/>
            <a:ext cx="2438400" cy="340743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7" name="Picture Placeholder 3"/>
          <p:cNvSpPr>
            <a:spLocks noGrp="1"/>
          </p:cNvSpPr>
          <p:nvPr>
            <p:ph type="pic" sz="quarter" idx="13"/>
          </p:nvPr>
        </p:nvSpPr>
        <p:spPr>
          <a:xfrm>
            <a:off x="8839200" y="1397003"/>
            <a:ext cx="2438400"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10" name="Text Placeholder 9"/>
          <p:cNvSpPr>
            <a:spLocks noGrp="1"/>
          </p:cNvSpPr>
          <p:nvPr>
            <p:ph type="body" sz="quarter" idx="14"/>
          </p:nvPr>
        </p:nvSpPr>
        <p:spPr>
          <a:xfrm>
            <a:off x="914400" y="4980565"/>
            <a:ext cx="2438400" cy="958851"/>
          </a:xfrm>
        </p:spPr>
        <p:txBody>
          <a:bodyPr>
            <a:noAutofit/>
          </a:bodyPr>
          <a:lstStyle>
            <a:lvl1pPr marL="0" indent="0">
              <a:buNone/>
              <a:defRPr sz="1467"/>
            </a:lvl1pPr>
            <a:lvl2pPr marL="152384" indent="-152384">
              <a:buFont typeface="Arial" panose="020B0604020202020204" pitchFamily="34" charset="0"/>
              <a:buChar char="•"/>
              <a:defRPr sz="1467"/>
            </a:lvl2pPr>
            <a:lvl3pPr marL="304768" indent="-152384">
              <a:defRPr sz="1467"/>
            </a:lvl3pPr>
            <a:lvl4pPr marL="533347" indent="-228578">
              <a:defRPr sz="1467"/>
            </a:lvl4pPr>
            <a:lvl5pPr marL="761925" indent="-228578">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Text Placeholder 9"/>
          <p:cNvSpPr>
            <a:spLocks noGrp="1"/>
          </p:cNvSpPr>
          <p:nvPr>
            <p:ph type="body" sz="quarter" idx="15"/>
          </p:nvPr>
        </p:nvSpPr>
        <p:spPr>
          <a:xfrm>
            <a:off x="3556000" y="4980565"/>
            <a:ext cx="2438400" cy="958851"/>
          </a:xfrm>
        </p:spPr>
        <p:txBody>
          <a:bodyPr>
            <a:noAutofit/>
          </a:bodyPr>
          <a:lstStyle>
            <a:lvl1pPr marL="0" indent="0">
              <a:buNone/>
              <a:defRPr sz="1467"/>
            </a:lvl1pPr>
            <a:lvl2pPr marL="152384" indent="-152384">
              <a:buFont typeface="Arial" panose="020B0604020202020204" pitchFamily="34" charset="0"/>
              <a:buChar char="•"/>
              <a:defRPr sz="1467"/>
            </a:lvl2pPr>
            <a:lvl3pPr marL="304768" indent="-152384">
              <a:defRPr sz="1467"/>
            </a:lvl3pPr>
            <a:lvl4pPr marL="533347" indent="-228578">
              <a:defRPr sz="1467"/>
            </a:lvl4pPr>
            <a:lvl5pPr marL="761925" indent="-228578">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2" name="Text Placeholder 9"/>
          <p:cNvSpPr>
            <a:spLocks noGrp="1"/>
          </p:cNvSpPr>
          <p:nvPr>
            <p:ph type="body" sz="quarter" idx="16"/>
          </p:nvPr>
        </p:nvSpPr>
        <p:spPr>
          <a:xfrm>
            <a:off x="6197600" y="4980565"/>
            <a:ext cx="2438400" cy="958851"/>
          </a:xfrm>
        </p:spPr>
        <p:txBody>
          <a:bodyPr>
            <a:noAutofit/>
          </a:bodyPr>
          <a:lstStyle>
            <a:lvl1pPr marL="0" indent="0">
              <a:buNone/>
              <a:defRPr sz="1467"/>
            </a:lvl1pPr>
            <a:lvl2pPr marL="152384" indent="-152384">
              <a:buFont typeface="Arial" panose="020B0604020202020204" pitchFamily="34" charset="0"/>
              <a:buChar char="•"/>
              <a:defRPr sz="1467"/>
            </a:lvl2pPr>
            <a:lvl3pPr marL="304768" indent="-152384">
              <a:defRPr sz="1467"/>
            </a:lvl3pPr>
            <a:lvl4pPr marL="533347" indent="-228578">
              <a:defRPr sz="1467"/>
            </a:lvl4pPr>
            <a:lvl5pPr marL="761925" indent="-228578">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3" name="Text Placeholder 9"/>
          <p:cNvSpPr>
            <a:spLocks noGrp="1"/>
          </p:cNvSpPr>
          <p:nvPr>
            <p:ph type="body" sz="quarter" idx="17"/>
          </p:nvPr>
        </p:nvSpPr>
        <p:spPr>
          <a:xfrm>
            <a:off x="8839200" y="4980565"/>
            <a:ext cx="2438400" cy="958851"/>
          </a:xfrm>
        </p:spPr>
        <p:txBody>
          <a:bodyPr>
            <a:noAutofit/>
          </a:bodyPr>
          <a:lstStyle>
            <a:lvl1pPr marL="0" indent="0">
              <a:buNone/>
              <a:defRPr sz="1467"/>
            </a:lvl1pPr>
            <a:lvl2pPr marL="152384" indent="-152384">
              <a:buFont typeface="Arial" panose="020B0604020202020204" pitchFamily="34" charset="0"/>
              <a:buChar char="•"/>
              <a:defRPr sz="1467"/>
            </a:lvl2pPr>
            <a:lvl3pPr marL="304768" indent="-152384">
              <a:defRPr sz="1467"/>
            </a:lvl3pPr>
            <a:lvl4pPr marL="533347" indent="-228578">
              <a:defRPr sz="1467"/>
            </a:lvl4pPr>
            <a:lvl5pPr marL="761925" indent="-228578">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4" name="Text Placeholder 4"/>
          <p:cNvSpPr>
            <a:spLocks noGrp="1"/>
          </p:cNvSpPr>
          <p:nvPr>
            <p:ph type="body" sz="quarter" idx="18"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20925693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7003"/>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5" name="Picture Placeholder 3"/>
          <p:cNvSpPr>
            <a:spLocks noGrp="1"/>
          </p:cNvSpPr>
          <p:nvPr>
            <p:ph type="pic" sz="quarter" idx="11"/>
          </p:nvPr>
        </p:nvSpPr>
        <p:spPr>
          <a:xfrm>
            <a:off x="4431792" y="1397003"/>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6" name="Picture Placeholder 3"/>
          <p:cNvSpPr>
            <a:spLocks noGrp="1"/>
          </p:cNvSpPr>
          <p:nvPr>
            <p:ph type="pic" sz="quarter" idx="12"/>
          </p:nvPr>
        </p:nvSpPr>
        <p:spPr>
          <a:xfrm>
            <a:off x="7949184" y="1397003"/>
            <a:ext cx="3328416"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8" name="Text Placeholder 9"/>
          <p:cNvSpPr>
            <a:spLocks noGrp="1"/>
          </p:cNvSpPr>
          <p:nvPr>
            <p:ph type="body" sz="quarter" idx="14"/>
          </p:nvPr>
        </p:nvSpPr>
        <p:spPr>
          <a:xfrm>
            <a:off x="914400" y="4980565"/>
            <a:ext cx="3328416" cy="958851"/>
          </a:xfrm>
        </p:spPr>
        <p:txBody>
          <a:bodyPr>
            <a:noAutofit/>
          </a:bodyPr>
          <a:lstStyle>
            <a:lvl1pPr marL="0" indent="0">
              <a:buNone/>
              <a:defRPr sz="1467"/>
            </a:lvl1pPr>
            <a:lvl2pPr marL="152384" indent="-152384">
              <a:buFont typeface="Arial" panose="020B0604020202020204" pitchFamily="34" charset="0"/>
              <a:buChar char="•"/>
              <a:defRPr sz="1467"/>
            </a:lvl2pPr>
            <a:lvl3pPr marL="304768" indent="-152384">
              <a:defRPr sz="1467"/>
            </a:lvl3pPr>
            <a:lvl4pPr marL="533347" indent="-228578">
              <a:defRPr sz="1467"/>
            </a:lvl4pPr>
            <a:lvl5pPr marL="761925" indent="-228578">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9" name="Text Placeholder 9"/>
          <p:cNvSpPr>
            <a:spLocks noGrp="1"/>
          </p:cNvSpPr>
          <p:nvPr>
            <p:ph type="body" sz="quarter" idx="15"/>
          </p:nvPr>
        </p:nvSpPr>
        <p:spPr>
          <a:xfrm>
            <a:off x="4431792" y="4980565"/>
            <a:ext cx="3328416" cy="958851"/>
          </a:xfrm>
        </p:spPr>
        <p:txBody>
          <a:bodyPr>
            <a:noAutofit/>
          </a:bodyPr>
          <a:lstStyle>
            <a:lvl1pPr marL="0" indent="0">
              <a:buNone/>
              <a:defRPr sz="1467"/>
            </a:lvl1pPr>
            <a:lvl2pPr marL="152384" indent="-152384">
              <a:buFont typeface="Arial" panose="020B0604020202020204" pitchFamily="34" charset="0"/>
              <a:buChar char="•"/>
              <a:defRPr sz="1467"/>
            </a:lvl2pPr>
            <a:lvl3pPr marL="304768" indent="-152384">
              <a:defRPr sz="1467"/>
            </a:lvl3pPr>
            <a:lvl4pPr marL="533347" indent="-228578">
              <a:defRPr sz="1467"/>
            </a:lvl4pPr>
            <a:lvl5pPr marL="761925" indent="-228578">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 name="Text Placeholder 9"/>
          <p:cNvSpPr>
            <a:spLocks noGrp="1"/>
          </p:cNvSpPr>
          <p:nvPr>
            <p:ph type="body" sz="quarter" idx="16"/>
          </p:nvPr>
        </p:nvSpPr>
        <p:spPr>
          <a:xfrm>
            <a:off x="7949184" y="4980565"/>
            <a:ext cx="3328416" cy="958851"/>
          </a:xfrm>
        </p:spPr>
        <p:txBody>
          <a:bodyPr>
            <a:noAutofit/>
          </a:bodyPr>
          <a:lstStyle>
            <a:lvl1pPr marL="0" indent="0">
              <a:buNone/>
              <a:defRPr sz="1467"/>
            </a:lvl1pPr>
            <a:lvl2pPr marL="152384" indent="-152384">
              <a:buFont typeface="Arial" panose="020B0604020202020204" pitchFamily="34" charset="0"/>
              <a:buChar char="•"/>
              <a:defRPr sz="1467"/>
            </a:lvl2pPr>
            <a:lvl3pPr marL="304768" indent="-152384">
              <a:defRPr sz="1467"/>
            </a:lvl3pPr>
            <a:lvl4pPr marL="533347" indent="-228578">
              <a:defRPr sz="1467"/>
            </a:lvl4pPr>
            <a:lvl5pPr marL="761925" indent="-228578">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24440607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7003"/>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5" name="Picture Placeholder 3"/>
          <p:cNvSpPr>
            <a:spLocks noGrp="1"/>
          </p:cNvSpPr>
          <p:nvPr>
            <p:ph type="pic" sz="quarter" idx="11"/>
          </p:nvPr>
        </p:nvSpPr>
        <p:spPr>
          <a:xfrm>
            <a:off x="4431792" y="1397003"/>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6" name="Picture Placeholder 3"/>
          <p:cNvSpPr>
            <a:spLocks noGrp="1"/>
          </p:cNvSpPr>
          <p:nvPr>
            <p:ph type="pic" sz="quarter" idx="12"/>
          </p:nvPr>
        </p:nvSpPr>
        <p:spPr>
          <a:xfrm>
            <a:off x="7949184" y="1397003"/>
            <a:ext cx="3328416"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8" name="Text Placeholder 9"/>
          <p:cNvSpPr>
            <a:spLocks noGrp="1"/>
          </p:cNvSpPr>
          <p:nvPr>
            <p:ph type="body" sz="quarter" idx="14"/>
          </p:nvPr>
        </p:nvSpPr>
        <p:spPr>
          <a:xfrm>
            <a:off x="914400" y="4980565"/>
            <a:ext cx="3328416" cy="958851"/>
          </a:xfrm>
        </p:spPr>
        <p:txBody>
          <a:bodyPr>
            <a:noAutofit/>
          </a:bodyPr>
          <a:lstStyle>
            <a:lvl1pPr marL="0" indent="0">
              <a:buNone/>
              <a:defRPr sz="1467"/>
            </a:lvl1pPr>
            <a:lvl2pPr marL="152384" indent="-152384">
              <a:buFont typeface="Arial" panose="020B0604020202020204" pitchFamily="34" charset="0"/>
              <a:buChar char="•"/>
              <a:defRPr sz="1467"/>
            </a:lvl2pPr>
            <a:lvl3pPr marL="304768" indent="-152384">
              <a:defRPr sz="1467"/>
            </a:lvl3pPr>
            <a:lvl4pPr marL="533347" indent="-228578">
              <a:defRPr sz="1467"/>
            </a:lvl4pPr>
            <a:lvl5pPr marL="761925" indent="-228578">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9" name="Text Placeholder 9"/>
          <p:cNvSpPr>
            <a:spLocks noGrp="1"/>
          </p:cNvSpPr>
          <p:nvPr>
            <p:ph type="body" sz="quarter" idx="15"/>
          </p:nvPr>
        </p:nvSpPr>
        <p:spPr>
          <a:xfrm>
            <a:off x="4431792" y="4980565"/>
            <a:ext cx="3328416" cy="958851"/>
          </a:xfrm>
        </p:spPr>
        <p:txBody>
          <a:bodyPr>
            <a:noAutofit/>
          </a:bodyPr>
          <a:lstStyle>
            <a:lvl1pPr marL="0" indent="0">
              <a:buNone/>
              <a:defRPr sz="1467"/>
            </a:lvl1pPr>
            <a:lvl2pPr marL="152384" indent="-152384">
              <a:buFont typeface="Arial" panose="020B0604020202020204" pitchFamily="34" charset="0"/>
              <a:buChar char="•"/>
              <a:defRPr sz="1467"/>
            </a:lvl2pPr>
            <a:lvl3pPr marL="304768" indent="-152384">
              <a:defRPr sz="1467"/>
            </a:lvl3pPr>
            <a:lvl4pPr marL="533347" indent="-228578">
              <a:defRPr sz="1467"/>
            </a:lvl4pPr>
            <a:lvl5pPr marL="761925" indent="-228578">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 name="Text Placeholder 9"/>
          <p:cNvSpPr>
            <a:spLocks noGrp="1"/>
          </p:cNvSpPr>
          <p:nvPr>
            <p:ph type="body" sz="quarter" idx="16"/>
          </p:nvPr>
        </p:nvSpPr>
        <p:spPr>
          <a:xfrm>
            <a:off x="7949184" y="4980565"/>
            <a:ext cx="3328416" cy="958851"/>
          </a:xfrm>
        </p:spPr>
        <p:txBody>
          <a:bodyPr>
            <a:noAutofit/>
          </a:bodyPr>
          <a:lstStyle>
            <a:lvl1pPr marL="0" indent="0">
              <a:buNone/>
              <a:defRPr sz="1467"/>
            </a:lvl1pPr>
            <a:lvl2pPr marL="152384" indent="-152384">
              <a:buFont typeface="Arial" panose="020B0604020202020204" pitchFamily="34" charset="0"/>
              <a:buChar char="•"/>
              <a:defRPr sz="1467"/>
            </a:lvl2pPr>
            <a:lvl3pPr marL="304768" indent="-152384">
              <a:defRPr sz="1467"/>
            </a:lvl3pPr>
            <a:lvl4pPr marL="533347" indent="-228578">
              <a:defRPr sz="1467"/>
            </a:lvl4pPr>
            <a:lvl5pPr marL="761925" indent="-228578">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Text Placeholder 4"/>
          <p:cNvSpPr>
            <a:spLocks noGrp="1"/>
          </p:cNvSpPr>
          <p:nvPr>
            <p:ph type="body" sz="quarter" idx="18"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17563184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7003"/>
            <a:ext cx="5085589"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5" name="Picture Placeholder 3"/>
          <p:cNvSpPr>
            <a:spLocks noGrp="1"/>
          </p:cNvSpPr>
          <p:nvPr>
            <p:ph type="pic" sz="quarter" idx="11"/>
          </p:nvPr>
        </p:nvSpPr>
        <p:spPr>
          <a:xfrm>
            <a:off x="6192012" y="1397003"/>
            <a:ext cx="5085589"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8" name="Text Placeholder 9"/>
          <p:cNvSpPr>
            <a:spLocks noGrp="1"/>
          </p:cNvSpPr>
          <p:nvPr>
            <p:ph type="body" sz="quarter" idx="14"/>
          </p:nvPr>
        </p:nvSpPr>
        <p:spPr>
          <a:xfrm>
            <a:off x="914400" y="4980565"/>
            <a:ext cx="5085589" cy="958851"/>
          </a:xfrm>
        </p:spPr>
        <p:txBody>
          <a:bodyPr>
            <a:noAutofit/>
          </a:bodyPr>
          <a:lstStyle>
            <a:lvl1pPr marL="0" indent="0">
              <a:buNone/>
              <a:defRPr sz="1467"/>
            </a:lvl1pPr>
            <a:lvl2pPr marL="152384" indent="-152384">
              <a:buFont typeface="Arial" panose="020B0604020202020204" pitchFamily="34" charset="0"/>
              <a:buChar char="•"/>
              <a:defRPr sz="1467"/>
            </a:lvl2pPr>
            <a:lvl3pPr marL="304768" indent="-152384">
              <a:defRPr sz="1467"/>
            </a:lvl3pPr>
            <a:lvl4pPr marL="533347" indent="-228578">
              <a:defRPr sz="1467"/>
            </a:lvl4pPr>
            <a:lvl5pPr marL="761925" indent="-228578">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9" name="Text Placeholder 9"/>
          <p:cNvSpPr>
            <a:spLocks noGrp="1"/>
          </p:cNvSpPr>
          <p:nvPr>
            <p:ph type="body" sz="quarter" idx="15"/>
          </p:nvPr>
        </p:nvSpPr>
        <p:spPr>
          <a:xfrm>
            <a:off x="6192012" y="4980565"/>
            <a:ext cx="5085589" cy="958851"/>
          </a:xfrm>
        </p:spPr>
        <p:txBody>
          <a:bodyPr>
            <a:noAutofit/>
          </a:bodyPr>
          <a:lstStyle>
            <a:lvl1pPr marL="0" indent="0">
              <a:buNone/>
              <a:defRPr sz="1467"/>
            </a:lvl1pPr>
            <a:lvl2pPr marL="152384" indent="-152384">
              <a:buFont typeface="Arial" panose="020B0604020202020204" pitchFamily="34" charset="0"/>
              <a:buChar char="•"/>
              <a:defRPr sz="1467"/>
            </a:lvl2pPr>
            <a:lvl3pPr marL="304768" indent="-152384">
              <a:defRPr sz="1467"/>
            </a:lvl3pPr>
            <a:lvl4pPr marL="533347" indent="-228578">
              <a:defRPr sz="1467"/>
            </a:lvl4pPr>
            <a:lvl5pPr marL="761925" indent="-228578">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9233098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7003"/>
            <a:ext cx="5085589"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5" name="Picture Placeholder 3"/>
          <p:cNvSpPr>
            <a:spLocks noGrp="1"/>
          </p:cNvSpPr>
          <p:nvPr>
            <p:ph type="pic" sz="quarter" idx="11"/>
          </p:nvPr>
        </p:nvSpPr>
        <p:spPr>
          <a:xfrm>
            <a:off x="6192012" y="1397003"/>
            <a:ext cx="5085589"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8" name="Text Placeholder 9"/>
          <p:cNvSpPr>
            <a:spLocks noGrp="1"/>
          </p:cNvSpPr>
          <p:nvPr>
            <p:ph type="body" sz="quarter" idx="14"/>
          </p:nvPr>
        </p:nvSpPr>
        <p:spPr>
          <a:xfrm>
            <a:off x="914400" y="4980565"/>
            <a:ext cx="5085589" cy="958851"/>
          </a:xfrm>
        </p:spPr>
        <p:txBody>
          <a:bodyPr>
            <a:noAutofit/>
          </a:bodyPr>
          <a:lstStyle>
            <a:lvl1pPr marL="0" indent="0">
              <a:buNone/>
              <a:defRPr sz="1467"/>
            </a:lvl1pPr>
            <a:lvl2pPr marL="152384" indent="-152384">
              <a:buFont typeface="Arial" panose="020B0604020202020204" pitchFamily="34" charset="0"/>
              <a:buChar char="•"/>
              <a:defRPr sz="1467"/>
            </a:lvl2pPr>
            <a:lvl3pPr marL="304768" indent="-152384">
              <a:defRPr sz="1467"/>
            </a:lvl3pPr>
            <a:lvl4pPr marL="533347" indent="-228578">
              <a:defRPr sz="1467"/>
            </a:lvl4pPr>
            <a:lvl5pPr marL="761925" indent="-228578">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9" name="Text Placeholder 9"/>
          <p:cNvSpPr>
            <a:spLocks noGrp="1"/>
          </p:cNvSpPr>
          <p:nvPr>
            <p:ph type="body" sz="quarter" idx="15"/>
          </p:nvPr>
        </p:nvSpPr>
        <p:spPr>
          <a:xfrm>
            <a:off x="6192012" y="4980565"/>
            <a:ext cx="5085589" cy="958851"/>
          </a:xfrm>
        </p:spPr>
        <p:txBody>
          <a:bodyPr>
            <a:noAutofit/>
          </a:bodyPr>
          <a:lstStyle>
            <a:lvl1pPr marL="0" indent="0">
              <a:buNone/>
              <a:defRPr sz="1467"/>
            </a:lvl1pPr>
            <a:lvl2pPr marL="152384" indent="-152384">
              <a:buFont typeface="Arial" panose="020B0604020202020204" pitchFamily="34" charset="0"/>
              <a:buChar char="•"/>
              <a:defRPr sz="1467"/>
            </a:lvl2pPr>
            <a:lvl3pPr marL="304768" indent="-152384">
              <a:defRPr sz="1467"/>
            </a:lvl3pPr>
            <a:lvl4pPr marL="533347" indent="-228578">
              <a:defRPr sz="1467"/>
            </a:lvl4pPr>
            <a:lvl5pPr marL="761925" indent="-228578">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Text Placeholder 4"/>
          <p:cNvSpPr>
            <a:spLocks noGrp="1"/>
          </p:cNvSpPr>
          <p:nvPr>
            <p:ph type="body" sz="quarter" idx="18"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29934351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67"/>
            </a:lvl1pPr>
          </a:lstStyle>
          <a:p>
            <a:r>
              <a:rPr lang="es-ES" dirty="0"/>
              <a:t>Haga clic en el icono para agregar una imagen</a:t>
            </a:r>
            <a:endParaRPr lang="en-US" dirty="0"/>
          </a:p>
        </p:txBody>
      </p:sp>
      <p:sp>
        <p:nvSpPr>
          <p:cNvPr id="5" name="Picture Placeholder 3"/>
          <p:cNvSpPr>
            <a:spLocks noGrp="1"/>
          </p:cNvSpPr>
          <p:nvPr>
            <p:ph type="pic" sz="quarter" idx="11"/>
          </p:nvPr>
        </p:nvSpPr>
        <p:spPr>
          <a:xfrm>
            <a:off x="35560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67"/>
            </a:lvl1pPr>
          </a:lstStyle>
          <a:p>
            <a:r>
              <a:rPr lang="es-ES" dirty="0"/>
              <a:t>Haga clic en el icono para agregar una imagen</a:t>
            </a:r>
            <a:endParaRPr lang="en-US" dirty="0"/>
          </a:p>
        </p:txBody>
      </p:sp>
      <p:sp>
        <p:nvSpPr>
          <p:cNvPr id="6" name="Picture Placeholder 3"/>
          <p:cNvSpPr>
            <a:spLocks noGrp="1"/>
          </p:cNvSpPr>
          <p:nvPr>
            <p:ph type="pic" sz="quarter" idx="12"/>
          </p:nvPr>
        </p:nvSpPr>
        <p:spPr>
          <a:xfrm>
            <a:off x="61976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67"/>
            </a:lvl1pPr>
          </a:lstStyle>
          <a:p>
            <a:r>
              <a:rPr lang="es-ES" dirty="0"/>
              <a:t>Haga clic en el icono para agregar una imagen</a:t>
            </a:r>
            <a:endParaRPr lang="en-US" dirty="0"/>
          </a:p>
        </p:txBody>
      </p:sp>
      <p:sp>
        <p:nvSpPr>
          <p:cNvPr id="7" name="Picture Placeholder 3"/>
          <p:cNvSpPr>
            <a:spLocks noGrp="1"/>
          </p:cNvSpPr>
          <p:nvPr>
            <p:ph type="pic" sz="quarter" idx="13"/>
          </p:nvPr>
        </p:nvSpPr>
        <p:spPr>
          <a:xfrm>
            <a:off x="88392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67"/>
            </a:lvl1pPr>
          </a:lstStyle>
          <a:p>
            <a:r>
              <a:rPr lang="es-ES" dirty="0"/>
              <a:t>Haga clic en el icono para agregar una imagen</a:t>
            </a:r>
            <a:endParaRPr lang="en-US" dirty="0"/>
          </a:p>
        </p:txBody>
      </p:sp>
      <p:sp>
        <p:nvSpPr>
          <p:cNvPr id="14" name="Content Placeholder 13"/>
          <p:cNvSpPr>
            <a:spLocks noGrp="1"/>
          </p:cNvSpPr>
          <p:nvPr>
            <p:ph sz="quarter" idx="18"/>
          </p:nvPr>
        </p:nvSpPr>
        <p:spPr>
          <a:xfrm>
            <a:off x="914400" y="3055283"/>
            <a:ext cx="2441448" cy="2988332"/>
          </a:xfrm>
        </p:spPr>
        <p:txBody>
          <a:bodyPr/>
          <a:lstStyle>
            <a:lvl1pPr marL="0" indent="0">
              <a:buNone/>
              <a:defRPr sz="2133"/>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5" name="Content Placeholder 13"/>
          <p:cNvSpPr>
            <a:spLocks noGrp="1"/>
          </p:cNvSpPr>
          <p:nvPr>
            <p:ph sz="quarter" idx="19"/>
          </p:nvPr>
        </p:nvSpPr>
        <p:spPr>
          <a:xfrm>
            <a:off x="3554984" y="3055283"/>
            <a:ext cx="2441448" cy="2988332"/>
          </a:xfrm>
        </p:spPr>
        <p:txBody>
          <a:bodyPr/>
          <a:lstStyle>
            <a:lvl1pPr marL="0" indent="0">
              <a:buNone/>
              <a:defRPr sz="2133"/>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8" name="Content Placeholder 13"/>
          <p:cNvSpPr>
            <a:spLocks noGrp="1"/>
          </p:cNvSpPr>
          <p:nvPr>
            <p:ph sz="quarter" idx="20"/>
          </p:nvPr>
        </p:nvSpPr>
        <p:spPr>
          <a:xfrm>
            <a:off x="6195568" y="3055283"/>
            <a:ext cx="2441448" cy="2988332"/>
          </a:xfrm>
        </p:spPr>
        <p:txBody>
          <a:bodyPr/>
          <a:lstStyle>
            <a:lvl1pPr marL="0" indent="0">
              <a:buNone/>
              <a:defRPr sz="2133"/>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9" name="Content Placeholder 13"/>
          <p:cNvSpPr>
            <a:spLocks noGrp="1"/>
          </p:cNvSpPr>
          <p:nvPr>
            <p:ph sz="quarter" idx="21"/>
          </p:nvPr>
        </p:nvSpPr>
        <p:spPr>
          <a:xfrm>
            <a:off x="8836152" y="3055283"/>
            <a:ext cx="2441448" cy="2988332"/>
          </a:xfrm>
        </p:spPr>
        <p:txBody>
          <a:bodyPr/>
          <a:lstStyle>
            <a:lvl1pPr marL="0" indent="0">
              <a:buNone/>
              <a:defRPr sz="2133"/>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18677112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67"/>
            </a:lvl1pPr>
          </a:lstStyle>
          <a:p>
            <a:r>
              <a:rPr lang="es-ES" dirty="0"/>
              <a:t>Haga clic en el icono para agregar una imagen</a:t>
            </a:r>
            <a:endParaRPr lang="en-US" dirty="0"/>
          </a:p>
        </p:txBody>
      </p:sp>
      <p:sp>
        <p:nvSpPr>
          <p:cNvPr id="5" name="Picture Placeholder 3"/>
          <p:cNvSpPr>
            <a:spLocks noGrp="1"/>
          </p:cNvSpPr>
          <p:nvPr>
            <p:ph type="pic" sz="quarter" idx="11"/>
          </p:nvPr>
        </p:nvSpPr>
        <p:spPr>
          <a:xfrm>
            <a:off x="35560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67"/>
            </a:lvl1pPr>
          </a:lstStyle>
          <a:p>
            <a:r>
              <a:rPr lang="es-ES" dirty="0"/>
              <a:t>Haga clic en el icono para agregar una imagen</a:t>
            </a:r>
            <a:endParaRPr lang="en-US" dirty="0"/>
          </a:p>
        </p:txBody>
      </p:sp>
      <p:sp>
        <p:nvSpPr>
          <p:cNvPr id="6" name="Picture Placeholder 3"/>
          <p:cNvSpPr>
            <a:spLocks noGrp="1"/>
          </p:cNvSpPr>
          <p:nvPr>
            <p:ph type="pic" sz="quarter" idx="12"/>
          </p:nvPr>
        </p:nvSpPr>
        <p:spPr>
          <a:xfrm>
            <a:off x="61976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67"/>
            </a:lvl1pPr>
          </a:lstStyle>
          <a:p>
            <a:r>
              <a:rPr lang="es-ES" dirty="0"/>
              <a:t>Haga clic en el icono para agregar una imagen</a:t>
            </a:r>
            <a:endParaRPr lang="en-US" dirty="0"/>
          </a:p>
        </p:txBody>
      </p:sp>
      <p:sp>
        <p:nvSpPr>
          <p:cNvPr id="7" name="Picture Placeholder 3"/>
          <p:cNvSpPr>
            <a:spLocks noGrp="1"/>
          </p:cNvSpPr>
          <p:nvPr>
            <p:ph type="pic" sz="quarter" idx="13"/>
          </p:nvPr>
        </p:nvSpPr>
        <p:spPr>
          <a:xfrm>
            <a:off x="88392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67"/>
            </a:lvl1pPr>
          </a:lstStyle>
          <a:p>
            <a:r>
              <a:rPr lang="es-ES" dirty="0"/>
              <a:t>Haga clic en el icono para agregar una imagen</a:t>
            </a:r>
            <a:endParaRPr lang="en-US" dirty="0"/>
          </a:p>
        </p:txBody>
      </p:sp>
      <p:sp>
        <p:nvSpPr>
          <p:cNvPr id="14" name="Content Placeholder 13"/>
          <p:cNvSpPr>
            <a:spLocks noGrp="1"/>
          </p:cNvSpPr>
          <p:nvPr>
            <p:ph sz="quarter" idx="18"/>
          </p:nvPr>
        </p:nvSpPr>
        <p:spPr>
          <a:xfrm>
            <a:off x="914400" y="3055283"/>
            <a:ext cx="2441448" cy="2988332"/>
          </a:xfrm>
        </p:spPr>
        <p:txBody>
          <a:bodyPr/>
          <a:lstStyle>
            <a:lvl1pPr marL="0" indent="0">
              <a:buNone/>
              <a:defRPr sz="2133"/>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5" name="Content Placeholder 13"/>
          <p:cNvSpPr>
            <a:spLocks noGrp="1"/>
          </p:cNvSpPr>
          <p:nvPr>
            <p:ph sz="quarter" idx="19"/>
          </p:nvPr>
        </p:nvSpPr>
        <p:spPr>
          <a:xfrm>
            <a:off x="3554984" y="3055283"/>
            <a:ext cx="2441448" cy="2988332"/>
          </a:xfrm>
        </p:spPr>
        <p:txBody>
          <a:bodyPr/>
          <a:lstStyle>
            <a:lvl1pPr marL="0" indent="0">
              <a:buNone/>
              <a:defRPr sz="2133"/>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8" name="Content Placeholder 13"/>
          <p:cNvSpPr>
            <a:spLocks noGrp="1"/>
          </p:cNvSpPr>
          <p:nvPr>
            <p:ph sz="quarter" idx="20"/>
          </p:nvPr>
        </p:nvSpPr>
        <p:spPr>
          <a:xfrm>
            <a:off x="6195568" y="3055283"/>
            <a:ext cx="2441448" cy="2988332"/>
          </a:xfrm>
        </p:spPr>
        <p:txBody>
          <a:bodyPr/>
          <a:lstStyle>
            <a:lvl1pPr marL="0" indent="0">
              <a:buNone/>
              <a:defRPr sz="2133"/>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9" name="Content Placeholder 13"/>
          <p:cNvSpPr>
            <a:spLocks noGrp="1"/>
          </p:cNvSpPr>
          <p:nvPr>
            <p:ph sz="quarter" idx="21"/>
          </p:nvPr>
        </p:nvSpPr>
        <p:spPr>
          <a:xfrm>
            <a:off x="8836152" y="3055283"/>
            <a:ext cx="2441448" cy="2988332"/>
          </a:xfrm>
        </p:spPr>
        <p:txBody>
          <a:bodyPr/>
          <a:lstStyle>
            <a:lvl1pPr marL="0" indent="0">
              <a:buNone/>
              <a:defRPr sz="2133"/>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Text Placeholder 4"/>
          <p:cNvSpPr>
            <a:spLocks noGrp="1"/>
          </p:cNvSpPr>
          <p:nvPr>
            <p:ph type="body" sz="quarter" idx="22" hasCustomPrompt="1"/>
          </p:nvPr>
        </p:nvSpPr>
        <p:spPr>
          <a:xfrm>
            <a:off x="914400" y="933451"/>
            <a:ext cx="10363200" cy="406400"/>
          </a:xfrm>
        </p:spPr>
        <p:txBody>
          <a:bodyPr>
            <a:normAutofit/>
          </a:bodyPr>
          <a:lstStyle>
            <a:lvl1pPr marL="0" indent="0" algn="ctr">
              <a:lnSpc>
                <a:spcPct val="86000"/>
              </a:lnSpc>
              <a:spcBef>
                <a:spcPts val="0"/>
              </a:spcBef>
              <a:buNone/>
              <a:defRPr sz="1867" baseline="0"/>
            </a:lvl1pPr>
          </a:lstStyle>
          <a:p>
            <a:pPr lvl="0"/>
            <a:r>
              <a:rPr lang="en-US"/>
              <a:t>Click here to edit subtitle</a:t>
            </a:r>
          </a:p>
        </p:txBody>
      </p:sp>
    </p:spTree>
    <p:extLst>
      <p:ext uri="{BB962C8B-B14F-4D97-AF65-F5344CB8AC3E}">
        <p14:creationId xmlns:p14="http://schemas.microsoft.com/office/powerpoint/2010/main" val="15880781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5"/>
            <a:ext cx="10363200" cy="817561"/>
          </a:xfrm>
        </p:spPr>
        <p:txBody>
          <a:bodyPr/>
          <a:lstStyle/>
          <a:p>
            <a:r>
              <a:rPr lang="es-ES"/>
              <a:t>Haga clic para modificar el estilo de título del patrón</a:t>
            </a:r>
            <a:endParaRPr lang="en-US"/>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67"/>
            </a:lvl1pPr>
          </a:lstStyle>
          <a:p>
            <a:pPr lvl="0"/>
            <a:r>
              <a:rPr lang="es-ES" dirty="0"/>
              <a:t>Haga clic en el icono para agregar una imagen</a:t>
            </a:r>
            <a:endParaRPr lang="en-US" dirty="0"/>
          </a:p>
        </p:txBody>
      </p:sp>
      <p:sp>
        <p:nvSpPr>
          <p:cNvPr id="11" name="Content Placeholder 13"/>
          <p:cNvSpPr>
            <a:spLocks noGrp="1"/>
          </p:cNvSpPr>
          <p:nvPr>
            <p:ph sz="quarter" idx="18"/>
          </p:nvPr>
        </p:nvSpPr>
        <p:spPr>
          <a:xfrm>
            <a:off x="914400" y="3055283"/>
            <a:ext cx="3328416" cy="2988332"/>
          </a:xfrm>
        </p:spPr>
        <p:txBody>
          <a:bodyPr/>
          <a:lstStyle>
            <a:lvl1pPr marL="0" indent="0">
              <a:buNone/>
              <a:defRPr sz="2133"/>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2" name="Content Placeholder 13"/>
          <p:cNvSpPr>
            <a:spLocks noGrp="1"/>
          </p:cNvSpPr>
          <p:nvPr>
            <p:ph sz="quarter" idx="19"/>
          </p:nvPr>
        </p:nvSpPr>
        <p:spPr>
          <a:xfrm>
            <a:off x="4431792" y="3055283"/>
            <a:ext cx="3328416" cy="2988332"/>
          </a:xfrm>
        </p:spPr>
        <p:txBody>
          <a:bodyPr/>
          <a:lstStyle>
            <a:lvl1pPr marL="0" indent="0">
              <a:buNone/>
              <a:defRPr sz="2133"/>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3" name="Content Placeholder 13"/>
          <p:cNvSpPr>
            <a:spLocks noGrp="1"/>
          </p:cNvSpPr>
          <p:nvPr>
            <p:ph sz="quarter" idx="20"/>
          </p:nvPr>
        </p:nvSpPr>
        <p:spPr>
          <a:xfrm>
            <a:off x="7949184" y="3055283"/>
            <a:ext cx="3328416" cy="2988332"/>
          </a:xfrm>
        </p:spPr>
        <p:txBody>
          <a:bodyPr/>
          <a:lstStyle>
            <a:lvl1pPr marL="0" indent="0">
              <a:buNone/>
              <a:defRPr sz="2133"/>
            </a:lvl1pPr>
            <a:lvl2pPr marL="171438" indent="-171438">
              <a:buFont typeface="Arial" panose="020B0604020202020204" pitchFamily="34" charset="0"/>
              <a:buChar char="•"/>
              <a:defRPr sz="1467"/>
            </a:lvl2pPr>
            <a:lvl3pPr marL="342874" indent="-171438">
              <a:defRPr sz="1467"/>
            </a:lvl3pPr>
            <a:lvl4pPr marL="514314" indent="-171438">
              <a:defRPr sz="1467"/>
            </a:lvl4pPr>
            <a:lvl5pPr>
              <a:defRPr sz="1467"/>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2720669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9" Type="http://schemas.openxmlformats.org/officeDocument/2006/relationships/slideLayout" Target="../slideLayouts/slideLayout55.xml"/><Relationship Id="rId21" Type="http://schemas.openxmlformats.org/officeDocument/2006/relationships/slideLayout" Target="../slideLayouts/slideLayout37.xml"/><Relationship Id="rId34" Type="http://schemas.openxmlformats.org/officeDocument/2006/relationships/slideLayout" Target="../slideLayouts/slideLayout50.xml"/><Relationship Id="rId42" Type="http://schemas.openxmlformats.org/officeDocument/2006/relationships/slideLayout" Target="../slideLayouts/slideLayout58.xml"/><Relationship Id="rId47" Type="http://schemas.openxmlformats.org/officeDocument/2006/relationships/slideLayout" Target="../slideLayouts/slideLayout63.xml"/><Relationship Id="rId50" Type="http://schemas.openxmlformats.org/officeDocument/2006/relationships/slideLayout" Target="../slideLayouts/slideLayout66.xml"/><Relationship Id="rId55" Type="http://schemas.openxmlformats.org/officeDocument/2006/relationships/slideLayout" Target="../slideLayouts/slideLayout71.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9" Type="http://schemas.openxmlformats.org/officeDocument/2006/relationships/slideLayout" Target="../slideLayouts/slideLayout45.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slideLayout" Target="../slideLayouts/slideLayout48.xml"/><Relationship Id="rId37" Type="http://schemas.openxmlformats.org/officeDocument/2006/relationships/slideLayout" Target="../slideLayouts/slideLayout53.xml"/><Relationship Id="rId40" Type="http://schemas.openxmlformats.org/officeDocument/2006/relationships/slideLayout" Target="../slideLayouts/slideLayout56.xml"/><Relationship Id="rId45" Type="http://schemas.openxmlformats.org/officeDocument/2006/relationships/slideLayout" Target="../slideLayouts/slideLayout61.xml"/><Relationship Id="rId53" Type="http://schemas.openxmlformats.org/officeDocument/2006/relationships/slideLayout" Target="../slideLayouts/slideLayout69.xml"/><Relationship Id="rId58" Type="http://schemas.openxmlformats.org/officeDocument/2006/relationships/slideLayout" Target="../slideLayouts/slideLayout74.xml"/><Relationship Id="rId5" Type="http://schemas.openxmlformats.org/officeDocument/2006/relationships/slideLayout" Target="../slideLayouts/slideLayout21.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slideLayout" Target="../slideLayouts/slideLayout51.xml"/><Relationship Id="rId43" Type="http://schemas.openxmlformats.org/officeDocument/2006/relationships/slideLayout" Target="../slideLayouts/slideLayout59.xml"/><Relationship Id="rId48" Type="http://schemas.openxmlformats.org/officeDocument/2006/relationships/slideLayout" Target="../slideLayouts/slideLayout64.xml"/><Relationship Id="rId56" Type="http://schemas.openxmlformats.org/officeDocument/2006/relationships/slideLayout" Target="../slideLayouts/slideLayout72.xml"/><Relationship Id="rId8" Type="http://schemas.openxmlformats.org/officeDocument/2006/relationships/slideLayout" Target="../slideLayouts/slideLayout24.xml"/><Relationship Id="rId51" Type="http://schemas.openxmlformats.org/officeDocument/2006/relationships/slideLayout" Target="../slideLayouts/slideLayout67.xml"/><Relationship Id="rId3" Type="http://schemas.openxmlformats.org/officeDocument/2006/relationships/slideLayout" Target="../slideLayouts/slideLayout19.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38" Type="http://schemas.openxmlformats.org/officeDocument/2006/relationships/slideLayout" Target="../slideLayouts/slideLayout54.xml"/><Relationship Id="rId46" Type="http://schemas.openxmlformats.org/officeDocument/2006/relationships/slideLayout" Target="../slideLayouts/slideLayout62.xml"/><Relationship Id="rId59" Type="http://schemas.openxmlformats.org/officeDocument/2006/relationships/slideLayout" Target="../slideLayouts/slideLayout75.xml"/><Relationship Id="rId20" Type="http://schemas.openxmlformats.org/officeDocument/2006/relationships/slideLayout" Target="../slideLayouts/slideLayout36.xml"/><Relationship Id="rId41" Type="http://schemas.openxmlformats.org/officeDocument/2006/relationships/slideLayout" Target="../slideLayouts/slideLayout57.xml"/><Relationship Id="rId54" Type="http://schemas.openxmlformats.org/officeDocument/2006/relationships/slideLayout" Target="../slideLayouts/slideLayout70.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36" Type="http://schemas.openxmlformats.org/officeDocument/2006/relationships/slideLayout" Target="../slideLayouts/slideLayout52.xml"/><Relationship Id="rId49" Type="http://schemas.openxmlformats.org/officeDocument/2006/relationships/slideLayout" Target="../slideLayouts/slideLayout65.xml"/><Relationship Id="rId57" Type="http://schemas.openxmlformats.org/officeDocument/2006/relationships/slideLayout" Target="../slideLayouts/slideLayout73.xml"/><Relationship Id="rId10" Type="http://schemas.openxmlformats.org/officeDocument/2006/relationships/slideLayout" Target="../slideLayouts/slideLayout26.xml"/><Relationship Id="rId31" Type="http://schemas.openxmlformats.org/officeDocument/2006/relationships/slideLayout" Target="../slideLayouts/slideLayout47.xml"/><Relationship Id="rId44" Type="http://schemas.openxmlformats.org/officeDocument/2006/relationships/slideLayout" Target="../slideLayouts/slideLayout60.xml"/><Relationship Id="rId52" Type="http://schemas.openxmlformats.org/officeDocument/2006/relationships/slideLayout" Target="../slideLayouts/slideLayout68.xml"/><Relationship Id="rId6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slideLayout" Target="../slideLayouts/slideLayout101.xml"/><Relationship Id="rId39" Type="http://schemas.openxmlformats.org/officeDocument/2006/relationships/slideLayout" Target="../slideLayouts/slideLayout114.xml"/><Relationship Id="rId21" Type="http://schemas.openxmlformats.org/officeDocument/2006/relationships/slideLayout" Target="../slideLayouts/slideLayout96.xml"/><Relationship Id="rId34" Type="http://schemas.openxmlformats.org/officeDocument/2006/relationships/slideLayout" Target="../slideLayouts/slideLayout109.xml"/><Relationship Id="rId42" Type="http://schemas.openxmlformats.org/officeDocument/2006/relationships/slideLayout" Target="../slideLayouts/slideLayout117.xml"/><Relationship Id="rId47" Type="http://schemas.openxmlformats.org/officeDocument/2006/relationships/slideLayout" Target="../slideLayouts/slideLayout122.xml"/><Relationship Id="rId50" Type="http://schemas.openxmlformats.org/officeDocument/2006/relationships/slideLayout" Target="../slideLayouts/slideLayout125.xml"/><Relationship Id="rId55" Type="http://schemas.openxmlformats.org/officeDocument/2006/relationships/slideLayout" Target="../slideLayouts/slideLayout130.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9" Type="http://schemas.openxmlformats.org/officeDocument/2006/relationships/slideLayout" Target="../slideLayouts/slideLayout104.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32" Type="http://schemas.openxmlformats.org/officeDocument/2006/relationships/slideLayout" Target="../slideLayouts/slideLayout107.xml"/><Relationship Id="rId37" Type="http://schemas.openxmlformats.org/officeDocument/2006/relationships/slideLayout" Target="../slideLayouts/slideLayout112.xml"/><Relationship Id="rId40" Type="http://schemas.openxmlformats.org/officeDocument/2006/relationships/slideLayout" Target="../slideLayouts/slideLayout115.xml"/><Relationship Id="rId45" Type="http://schemas.openxmlformats.org/officeDocument/2006/relationships/slideLayout" Target="../slideLayouts/slideLayout120.xml"/><Relationship Id="rId53" Type="http://schemas.openxmlformats.org/officeDocument/2006/relationships/slideLayout" Target="../slideLayouts/slideLayout128.xml"/><Relationship Id="rId58" Type="http://schemas.openxmlformats.org/officeDocument/2006/relationships/slideLayout" Target="../slideLayouts/slideLayout133.xml"/><Relationship Id="rId5" Type="http://schemas.openxmlformats.org/officeDocument/2006/relationships/slideLayout" Target="../slideLayouts/slideLayout80.xml"/><Relationship Id="rId61" Type="http://schemas.openxmlformats.org/officeDocument/2006/relationships/hyperlink" Target="https://www.linkedin.com/" TargetMode="External"/><Relationship Id="rId19" Type="http://schemas.openxmlformats.org/officeDocument/2006/relationships/slideLayout" Target="../slideLayouts/slideLayout9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slideLayout" Target="../slideLayouts/slideLayout105.xml"/><Relationship Id="rId35" Type="http://schemas.openxmlformats.org/officeDocument/2006/relationships/slideLayout" Target="../slideLayouts/slideLayout110.xml"/><Relationship Id="rId43" Type="http://schemas.openxmlformats.org/officeDocument/2006/relationships/slideLayout" Target="../slideLayouts/slideLayout118.xml"/><Relationship Id="rId48" Type="http://schemas.openxmlformats.org/officeDocument/2006/relationships/slideLayout" Target="../slideLayouts/slideLayout123.xml"/><Relationship Id="rId56" Type="http://schemas.openxmlformats.org/officeDocument/2006/relationships/slideLayout" Target="../slideLayouts/slideLayout131.xml"/><Relationship Id="rId8" Type="http://schemas.openxmlformats.org/officeDocument/2006/relationships/slideLayout" Target="../slideLayouts/slideLayout83.xml"/><Relationship Id="rId51" Type="http://schemas.openxmlformats.org/officeDocument/2006/relationships/slideLayout" Target="../slideLayouts/slideLayout126.xml"/><Relationship Id="rId3" Type="http://schemas.openxmlformats.org/officeDocument/2006/relationships/slideLayout" Target="../slideLayouts/slideLayout78.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33" Type="http://schemas.openxmlformats.org/officeDocument/2006/relationships/slideLayout" Target="../slideLayouts/slideLayout108.xml"/><Relationship Id="rId38" Type="http://schemas.openxmlformats.org/officeDocument/2006/relationships/slideLayout" Target="../slideLayouts/slideLayout113.xml"/><Relationship Id="rId46" Type="http://schemas.openxmlformats.org/officeDocument/2006/relationships/slideLayout" Target="../slideLayouts/slideLayout121.xml"/><Relationship Id="rId59" Type="http://schemas.openxmlformats.org/officeDocument/2006/relationships/theme" Target="../theme/theme3.xml"/><Relationship Id="rId20" Type="http://schemas.openxmlformats.org/officeDocument/2006/relationships/slideLayout" Target="../slideLayouts/slideLayout95.xml"/><Relationship Id="rId41" Type="http://schemas.openxmlformats.org/officeDocument/2006/relationships/slideLayout" Target="../slideLayouts/slideLayout116.xml"/><Relationship Id="rId54" Type="http://schemas.openxmlformats.org/officeDocument/2006/relationships/slideLayout" Target="../slideLayouts/slideLayout129.xml"/><Relationship Id="rId62" Type="http://schemas.openxmlformats.org/officeDocument/2006/relationships/hyperlink" Target="https://twitter.com/" TargetMode="External"/><Relationship Id="rId1" Type="http://schemas.openxmlformats.org/officeDocument/2006/relationships/slideLayout" Target="../slideLayouts/slideLayout76.xml"/><Relationship Id="rId6" Type="http://schemas.openxmlformats.org/officeDocument/2006/relationships/slideLayout" Target="../slideLayouts/slideLayout81.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36" Type="http://schemas.openxmlformats.org/officeDocument/2006/relationships/slideLayout" Target="../slideLayouts/slideLayout111.xml"/><Relationship Id="rId49" Type="http://schemas.openxmlformats.org/officeDocument/2006/relationships/slideLayout" Target="../slideLayouts/slideLayout124.xml"/><Relationship Id="rId57" Type="http://schemas.openxmlformats.org/officeDocument/2006/relationships/slideLayout" Target="../slideLayouts/slideLayout132.xml"/><Relationship Id="rId10" Type="http://schemas.openxmlformats.org/officeDocument/2006/relationships/slideLayout" Target="../slideLayouts/slideLayout85.xml"/><Relationship Id="rId31" Type="http://schemas.openxmlformats.org/officeDocument/2006/relationships/slideLayout" Target="../slideLayouts/slideLayout106.xml"/><Relationship Id="rId44" Type="http://schemas.openxmlformats.org/officeDocument/2006/relationships/slideLayout" Target="../slideLayouts/slideLayout119.xml"/><Relationship Id="rId52" Type="http://schemas.openxmlformats.org/officeDocument/2006/relationships/slideLayout" Target="../slideLayouts/slideLayout127.xml"/><Relationship Id="rId60" Type="http://schemas.openxmlformats.org/officeDocument/2006/relationships/hyperlink" Target="https://www.facebook.com" TargetMode="Externa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816864" y="1803400"/>
            <a:ext cx="10871200" cy="432308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a:t>
            </a:r>
            <a:r>
              <a:rPr kumimoji="0" lang="es-ES" err="1"/>
              <a:t>nivelmodificar</a:t>
            </a:r>
            <a:r>
              <a:rPr kumimoji="0" lang="es-ES"/>
              <a:t> el estilo de </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Date Placeholder 13"/>
          <p:cNvSpPr>
            <a:spLocks noGrp="1"/>
          </p:cNvSpPr>
          <p:nvPr>
            <p:ph type="dt" sz="half" idx="2"/>
          </p:nvPr>
        </p:nvSpPr>
        <p:spPr>
          <a:xfrm>
            <a:off x="8128000" y="6248400"/>
            <a:ext cx="3556000" cy="365125"/>
          </a:xfrm>
          <a:prstGeom prst="rect">
            <a:avLst/>
          </a:prstGeom>
        </p:spPr>
        <p:txBody>
          <a:bodyPr vert="horz" anchor="ctr" anchorCtr="0"/>
          <a:lstStyle>
            <a:lvl1pPr algn="l" eaLnBrk="1" latinLnBrk="0" hangingPunct="1">
              <a:defRPr kumimoji="0" lang="es-ES" sz="1867">
                <a:solidFill>
                  <a:schemeClr val="tx2"/>
                </a:solidFill>
              </a:defRPr>
            </a:lvl1pPr>
            <a:extLst/>
          </a:lstStyle>
          <a:p>
            <a:fld id="{9F3C1C89-DF56-4AA0-9377-D25F80F79DB1}" type="datetime1">
              <a:rPr lang="es-PA" smtClean="0"/>
              <a:t>10/05/2020</a:t>
            </a:fld>
            <a:endParaRPr lang="es-PA" dirty="0"/>
          </a:p>
        </p:txBody>
      </p:sp>
      <p:sp>
        <p:nvSpPr>
          <p:cNvPr id="3" name="Footer Placeholder 2"/>
          <p:cNvSpPr>
            <a:spLocks noGrp="1"/>
          </p:cNvSpPr>
          <p:nvPr>
            <p:ph type="ftr" sz="quarter" idx="3"/>
          </p:nvPr>
        </p:nvSpPr>
        <p:spPr>
          <a:xfrm>
            <a:off x="812802" y="6248207"/>
            <a:ext cx="7228111" cy="365125"/>
          </a:xfrm>
          <a:prstGeom prst="rect">
            <a:avLst/>
          </a:prstGeom>
        </p:spPr>
        <p:txBody>
          <a:bodyPr vert="horz" anchor="ctr"/>
          <a:lstStyle>
            <a:lvl1pPr algn="r" eaLnBrk="1" latinLnBrk="0" hangingPunct="1">
              <a:defRPr kumimoji="0" lang="es-ES" sz="1867">
                <a:solidFill>
                  <a:schemeClr val="tx2"/>
                </a:solidFill>
              </a:defRPr>
            </a:lvl1pPr>
            <a:extLst/>
          </a:lstStyle>
          <a:p>
            <a:endParaRPr lang="es-PA" dirty="0"/>
          </a:p>
        </p:txBody>
      </p:sp>
      <p:sp>
        <p:nvSpPr>
          <p:cNvPr id="7" name="Rectangle 6"/>
          <p:cNvSpPr/>
          <p:nvPr/>
        </p:nvSpPr>
        <p:spPr>
          <a:xfrm>
            <a:off x="0" y="1460227"/>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sz="2400" dirty="0"/>
          </a:p>
        </p:txBody>
      </p:sp>
      <p:sp>
        <p:nvSpPr>
          <p:cNvPr id="8" name="Rectangle 7"/>
          <p:cNvSpPr/>
          <p:nvPr/>
        </p:nvSpPr>
        <p:spPr>
          <a:xfrm>
            <a:off x="0" y="1505947"/>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sz="2400" dirty="0"/>
          </a:p>
        </p:txBody>
      </p:sp>
      <p:sp>
        <p:nvSpPr>
          <p:cNvPr id="9" name="Rectangle 8"/>
          <p:cNvSpPr/>
          <p:nvPr/>
        </p:nvSpPr>
        <p:spPr>
          <a:xfrm>
            <a:off x="787400" y="1505947"/>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s-ES" sz="2400" dirty="0"/>
          </a:p>
        </p:txBody>
      </p:sp>
      <p:sp>
        <p:nvSpPr>
          <p:cNvPr id="23" name="Slide Number Placeholder 22"/>
          <p:cNvSpPr>
            <a:spLocks noGrp="1"/>
          </p:cNvSpPr>
          <p:nvPr>
            <p:ph type="sldNum" sz="quarter" idx="4"/>
          </p:nvPr>
        </p:nvSpPr>
        <p:spPr>
          <a:xfrm>
            <a:off x="0" y="1498010"/>
            <a:ext cx="711200" cy="244476"/>
          </a:xfrm>
          <a:prstGeom prst="rect">
            <a:avLst/>
          </a:prstGeom>
        </p:spPr>
        <p:txBody>
          <a:bodyPr vert="horz" anchor="ctr" anchorCtr="0">
            <a:normAutofit/>
          </a:bodyPr>
          <a:lstStyle>
            <a:lvl1pPr algn="ctr" eaLnBrk="1" latinLnBrk="0" hangingPunct="1">
              <a:defRPr kumimoji="0" lang="es-ES" sz="1867" b="1">
                <a:solidFill>
                  <a:srgbClr val="FFFFFF"/>
                </a:solidFill>
              </a:defRPr>
            </a:lvl1pPr>
            <a:extLst/>
          </a:lstStyle>
          <a:p>
            <a:fld id="{6C7D1B19-6236-4BA7-AFD2-943C573A6FD0}" type="slidenum">
              <a:rPr lang="es-PA" smtClean="0"/>
              <a:t>‹Nº›</a:t>
            </a:fld>
            <a:endParaRPr lang="es-PA" dirty="0"/>
          </a:p>
        </p:txBody>
      </p:sp>
      <p:sp>
        <p:nvSpPr>
          <p:cNvPr id="22" name="Title Placeholder 21"/>
          <p:cNvSpPr>
            <a:spLocks noGrp="1"/>
          </p:cNvSpPr>
          <p:nvPr>
            <p:ph type="title"/>
          </p:nvPr>
        </p:nvSpPr>
        <p:spPr>
          <a:xfrm>
            <a:off x="812800" y="157480"/>
            <a:ext cx="10871200" cy="1341120"/>
          </a:xfrm>
          <a:prstGeom prst="rect">
            <a:avLst/>
          </a:prstGeom>
        </p:spPr>
        <p:txBody>
          <a:bodyPr vert="horz" anchor="b">
            <a:normAutofit/>
          </a:bodyPr>
          <a:lstStyle/>
          <a:p>
            <a:pPr eaLnBrk="1" latinLnBrk="0" hangingPunct="1"/>
            <a:r>
              <a:rPr kumimoji="0" lang="es-ES"/>
              <a:t>Haga clic para título del patrón</a:t>
            </a:r>
            <a:endParaRPr kumimoji="0" lang="en-US"/>
          </a:p>
        </p:txBody>
      </p:sp>
      <p:pic>
        <p:nvPicPr>
          <p:cNvPr id="11" name="10 Imagen" descr="Presentacioìn-Intelcom-(1).jpg"/>
          <p:cNvPicPr>
            <a:picLocks noChangeAspect="1"/>
          </p:cNvPicPr>
          <p:nvPr/>
        </p:nvPicPr>
        <p:blipFill>
          <a:blip r:embed="rId18" cstate="print"/>
          <a:stretch>
            <a:fillRect/>
          </a:stretch>
        </p:blipFill>
        <p:spPr>
          <a:xfrm>
            <a:off x="0" y="0"/>
            <a:ext cx="12192000" cy="757267"/>
          </a:xfrm>
          <a:prstGeom prst="rect">
            <a:avLst/>
          </a:prstGeom>
        </p:spPr>
      </p:pic>
    </p:spTree>
    <p:extLst>
      <p:ext uri="{BB962C8B-B14F-4D97-AF65-F5344CB8AC3E}">
        <p14:creationId xmlns:p14="http://schemas.microsoft.com/office/powerpoint/2010/main" val="4228152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rtl="0" eaLnBrk="1" latinLnBrk="0" hangingPunct="1">
        <a:spcBef>
          <a:spcPct val="0"/>
        </a:spcBef>
        <a:buNone/>
        <a:defRPr kumimoji="0" lang="es-ES" sz="5600" kern="1200">
          <a:solidFill>
            <a:schemeClr val="tx2"/>
          </a:solidFill>
          <a:latin typeface="+mj-lt"/>
          <a:ea typeface="+mj-ea"/>
          <a:cs typeface="+mj-cs"/>
        </a:defRPr>
      </a:lvl1pPr>
      <a:extLst/>
    </p:titleStyle>
    <p:bodyStyle>
      <a:lvl1pPr marL="426709" indent="-426709" algn="l" rtl="0" eaLnBrk="1" latinLnBrk="0" hangingPunct="1">
        <a:spcBef>
          <a:spcPts val="933"/>
        </a:spcBef>
        <a:buClr>
          <a:schemeClr val="accent2"/>
        </a:buClr>
        <a:buSzPct val="60000"/>
        <a:buFont typeface="Wingdings"/>
        <a:buChar char=""/>
        <a:defRPr kumimoji="0" lang="es-ES" sz="3867" kern="1200">
          <a:solidFill>
            <a:schemeClr val="tx1"/>
          </a:solidFill>
          <a:latin typeface="+mn-lt"/>
          <a:ea typeface="+mn-ea"/>
          <a:cs typeface="+mn-cs"/>
        </a:defRPr>
      </a:lvl1pPr>
      <a:lvl2pPr marL="853419" indent="-365751" algn="l" rtl="0" eaLnBrk="1" latinLnBrk="0" hangingPunct="1">
        <a:spcBef>
          <a:spcPts val="733"/>
        </a:spcBef>
        <a:buClr>
          <a:schemeClr val="accent1"/>
        </a:buClr>
        <a:buSzPct val="70000"/>
        <a:buFont typeface="Wingdings 2"/>
        <a:buChar char=""/>
        <a:defRPr kumimoji="0" lang="es-ES" sz="3467" kern="1200">
          <a:solidFill>
            <a:schemeClr val="tx1"/>
          </a:solidFill>
          <a:latin typeface="+mn-lt"/>
          <a:ea typeface="+mn-ea"/>
          <a:cs typeface="+mn-cs"/>
        </a:defRPr>
      </a:lvl2pPr>
      <a:lvl3pPr marL="1219170" indent="-304792" algn="l" rtl="0" eaLnBrk="1" latinLnBrk="0" hangingPunct="1">
        <a:spcBef>
          <a:spcPts val="667"/>
        </a:spcBef>
        <a:buClr>
          <a:schemeClr val="accent2"/>
        </a:buClr>
        <a:buSzPct val="75000"/>
        <a:buFont typeface="Wingdings"/>
        <a:buChar char=""/>
        <a:defRPr kumimoji="0" lang="es-ES" sz="3067" kern="1200">
          <a:solidFill>
            <a:schemeClr val="tx1"/>
          </a:solidFill>
          <a:latin typeface="+mn-lt"/>
          <a:ea typeface="+mn-ea"/>
          <a:cs typeface="+mn-cs"/>
        </a:defRPr>
      </a:lvl3pPr>
      <a:lvl4pPr marL="1828754" indent="-304792" algn="l" rtl="0" eaLnBrk="1" latinLnBrk="0" hangingPunct="1">
        <a:spcBef>
          <a:spcPts val="533"/>
        </a:spcBef>
        <a:buClr>
          <a:schemeClr val="accent3"/>
        </a:buClr>
        <a:buSzPct val="75000"/>
        <a:buFont typeface="Wingdings"/>
        <a:buChar char=""/>
        <a:defRPr kumimoji="0" lang="es-ES" sz="2667" kern="1200">
          <a:solidFill>
            <a:schemeClr val="tx1"/>
          </a:solidFill>
          <a:latin typeface="+mn-lt"/>
          <a:ea typeface="+mn-ea"/>
          <a:cs typeface="+mn-cs"/>
        </a:defRPr>
      </a:lvl4pPr>
      <a:lvl5pPr marL="2438339" indent="-304792" algn="l" rtl="0" eaLnBrk="1" latinLnBrk="0" hangingPunct="1">
        <a:spcBef>
          <a:spcPts val="533"/>
        </a:spcBef>
        <a:buClr>
          <a:schemeClr val="accent4"/>
        </a:buClr>
        <a:buSzPct val="65000"/>
        <a:buFont typeface="Wingdings"/>
        <a:buChar char=""/>
        <a:defRPr kumimoji="0" lang="es-ES" sz="2667" kern="1200">
          <a:solidFill>
            <a:schemeClr val="tx1"/>
          </a:solidFill>
          <a:latin typeface="+mn-lt"/>
          <a:ea typeface="+mn-ea"/>
          <a:cs typeface="+mn-cs"/>
        </a:defRPr>
      </a:lvl5pPr>
      <a:lvl6pPr marL="2804090" indent="-304792" algn="l" rtl="0" eaLnBrk="1" latinLnBrk="0" hangingPunct="1">
        <a:spcBef>
          <a:spcPct val="20000"/>
        </a:spcBef>
        <a:buClr>
          <a:schemeClr val="accent1"/>
        </a:buClr>
        <a:buFont typeface="Wingdings"/>
        <a:buNone/>
        <a:defRPr kumimoji="0" lang="es-ES" sz="2400" kern="1200" baseline="0">
          <a:solidFill>
            <a:schemeClr val="tx1"/>
          </a:solidFill>
          <a:latin typeface="+mn-lt"/>
          <a:ea typeface="+mn-ea"/>
          <a:cs typeface="+mn-cs"/>
        </a:defRPr>
      </a:lvl6pPr>
      <a:lvl7pPr marL="3169841" indent="-304792" algn="l" rtl="0" eaLnBrk="1" latinLnBrk="0" hangingPunct="1">
        <a:spcBef>
          <a:spcPct val="20000"/>
        </a:spcBef>
        <a:buClr>
          <a:schemeClr val="accent2"/>
        </a:buClr>
        <a:buFont typeface="Wingdings"/>
        <a:buChar char="§"/>
        <a:defRPr kumimoji="0" lang="es-ES" sz="2400" kern="1200" baseline="0">
          <a:solidFill>
            <a:schemeClr val="tx1"/>
          </a:solidFill>
          <a:latin typeface="+mn-lt"/>
          <a:ea typeface="+mn-ea"/>
          <a:cs typeface="+mn-cs"/>
        </a:defRPr>
      </a:lvl7pPr>
      <a:lvl8pPr marL="3535592" indent="-304792" algn="l" rtl="0" eaLnBrk="1" latinLnBrk="0" hangingPunct="1">
        <a:spcBef>
          <a:spcPct val="20000"/>
        </a:spcBef>
        <a:buClr>
          <a:schemeClr val="accent3"/>
        </a:buClr>
        <a:buFont typeface="Wingdings"/>
        <a:buChar char="§"/>
        <a:defRPr kumimoji="0" lang="es-ES" sz="2400" kern="1200" baseline="0">
          <a:solidFill>
            <a:schemeClr val="tx1"/>
          </a:solidFill>
          <a:latin typeface="+mn-lt"/>
          <a:ea typeface="+mn-ea"/>
          <a:cs typeface="+mn-cs"/>
        </a:defRPr>
      </a:lvl8pPr>
      <a:lvl9pPr marL="3901342" indent="-304792" algn="l" rtl="0" eaLnBrk="1" latinLnBrk="0" hangingPunct="1">
        <a:spcBef>
          <a:spcPct val="20000"/>
        </a:spcBef>
        <a:buClr>
          <a:schemeClr val="accent4"/>
        </a:buClr>
        <a:buFont typeface="Wingdings"/>
        <a:buChar char="§"/>
        <a:defRPr kumimoji="0" lang="es-ES" sz="2400" kern="1200" baseline="0">
          <a:solidFill>
            <a:schemeClr val="tx1"/>
          </a:solidFill>
          <a:latin typeface="+mn-lt"/>
          <a:ea typeface="+mn-ea"/>
          <a:cs typeface="+mn-cs"/>
        </a:defRPr>
      </a:lvl9pPr>
      <a:extLst/>
    </p:bodyStyle>
    <p:otherStyle>
      <a:lvl1pPr marL="0" algn="l" rtl="0" eaLnBrk="1" latinLnBrk="0" hangingPunct="1">
        <a:defRPr kumimoji="0" lang="es-ES" kern="1200">
          <a:solidFill>
            <a:schemeClr val="tx1"/>
          </a:solidFill>
          <a:latin typeface="+mn-lt"/>
          <a:ea typeface="+mn-ea"/>
          <a:cs typeface="+mn-cs"/>
        </a:defRPr>
      </a:lvl1pPr>
      <a:lvl2pPr marL="609585" algn="l" rtl="0" eaLnBrk="1" latinLnBrk="0" hangingPunct="1">
        <a:defRPr kumimoji="0" lang="es-ES" kern="1200">
          <a:solidFill>
            <a:schemeClr val="tx1"/>
          </a:solidFill>
          <a:latin typeface="+mn-lt"/>
          <a:ea typeface="+mn-ea"/>
          <a:cs typeface="+mn-cs"/>
        </a:defRPr>
      </a:lvl2pPr>
      <a:lvl3pPr marL="1219170" algn="l" rtl="0" eaLnBrk="1" latinLnBrk="0" hangingPunct="1">
        <a:defRPr kumimoji="0" lang="es-ES" kern="1200">
          <a:solidFill>
            <a:schemeClr val="tx1"/>
          </a:solidFill>
          <a:latin typeface="+mn-lt"/>
          <a:ea typeface="+mn-ea"/>
          <a:cs typeface="+mn-cs"/>
        </a:defRPr>
      </a:lvl3pPr>
      <a:lvl4pPr marL="1828754" algn="l" rtl="0" eaLnBrk="1" latinLnBrk="0" hangingPunct="1">
        <a:defRPr kumimoji="0" lang="es-ES" kern="1200">
          <a:solidFill>
            <a:schemeClr val="tx1"/>
          </a:solidFill>
          <a:latin typeface="+mn-lt"/>
          <a:ea typeface="+mn-ea"/>
          <a:cs typeface="+mn-cs"/>
        </a:defRPr>
      </a:lvl4pPr>
      <a:lvl5pPr marL="2438339" algn="l" rtl="0" eaLnBrk="1" latinLnBrk="0" hangingPunct="1">
        <a:defRPr kumimoji="0" lang="es-ES" kern="1200">
          <a:solidFill>
            <a:schemeClr val="tx1"/>
          </a:solidFill>
          <a:latin typeface="+mn-lt"/>
          <a:ea typeface="+mn-ea"/>
          <a:cs typeface="+mn-cs"/>
        </a:defRPr>
      </a:lvl5pPr>
      <a:lvl6pPr marL="3047924" algn="l" rtl="0" eaLnBrk="1" latinLnBrk="0" hangingPunct="1">
        <a:defRPr kumimoji="0" lang="es-ES" kern="1200">
          <a:solidFill>
            <a:schemeClr val="tx1"/>
          </a:solidFill>
          <a:latin typeface="+mn-lt"/>
          <a:ea typeface="+mn-ea"/>
          <a:cs typeface="+mn-cs"/>
        </a:defRPr>
      </a:lvl6pPr>
      <a:lvl7pPr marL="3657509" algn="l" rtl="0" eaLnBrk="1" latinLnBrk="0" hangingPunct="1">
        <a:defRPr kumimoji="0" lang="es-ES" kern="1200">
          <a:solidFill>
            <a:schemeClr val="tx1"/>
          </a:solidFill>
          <a:latin typeface="+mn-lt"/>
          <a:ea typeface="+mn-ea"/>
          <a:cs typeface="+mn-cs"/>
        </a:defRPr>
      </a:lvl7pPr>
      <a:lvl8pPr marL="4267093" algn="l" rtl="0" eaLnBrk="1" latinLnBrk="0" hangingPunct="1">
        <a:defRPr kumimoji="0" lang="es-ES" kern="1200">
          <a:solidFill>
            <a:schemeClr val="tx1"/>
          </a:solidFill>
          <a:latin typeface="+mn-lt"/>
          <a:ea typeface="+mn-ea"/>
          <a:cs typeface="+mn-cs"/>
        </a:defRPr>
      </a:lvl8pPr>
      <a:lvl9pPr marL="4876678" algn="l" rtl="0" eaLnBrk="1" latinLnBrk="0" hangingPunct="1">
        <a:defRPr kumimoji="0" lang="es-ES"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79962"/>
            <a:ext cx="10363200" cy="817561"/>
          </a:xfrm>
          <a:prstGeom prst="rect">
            <a:avLst/>
          </a:prstGeom>
        </p:spPr>
        <p:txBody>
          <a:bodyPr vert="horz" lIns="0" tIns="0" rIns="0" bIns="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914400" y="1219201"/>
            <a:ext cx="10363200" cy="4627563"/>
          </a:xfrm>
          <a:prstGeom prst="rect">
            <a:avLst/>
          </a:prstGeom>
        </p:spPr>
        <p:txBody>
          <a:bodyPr vert="horz" lIns="0" tIns="0" rIns="0" bIns="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5" name="Rectangle 9"/>
          <p:cNvSpPr/>
          <p:nvPr/>
        </p:nvSpPr>
        <p:spPr>
          <a:xfrm rot="13500000">
            <a:off x="1252512" y="6412187"/>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200" dirty="0"/>
          </a:p>
        </p:txBody>
      </p:sp>
    </p:spTree>
    <p:extLst>
      <p:ext uri="{BB962C8B-B14F-4D97-AF65-F5344CB8AC3E}">
        <p14:creationId xmlns:p14="http://schemas.microsoft.com/office/powerpoint/2010/main" val="286957224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04" r:id="rId27"/>
    <p:sldLayoutId id="2147483705" r:id="rId28"/>
    <p:sldLayoutId id="2147483706" r:id="rId29"/>
    <p:sldLayoutId id="2147483707" r:id="rId30"/>
    <p:sldLayoutId id="2147483708" r:id="rId31"/>
    <p:sldLayoutId id="2147483709" r:id="rId32"/>
    <p:sldLayoutId id="2147483710" r:id="rId33"/>
    <p:sldLayoutId id="2147483711" r:id="rId34"/>
    <p:sldLayoutId id="2147483712" r:id="rId35"/>
    <p:sldLayoutId id="2147483713" r:id="rId36"/>
    <p:sldLayoutId id="2147483714" r:id="rId37"/>
    <p:sldLayoutId id="2147483715" r:id="rId38"/>
    <p:sldLayoutId id="2147483716" r:id="rId39"/>
    <p:sldLayoutId id="2147483717" r:id="rId40"/>
    <p:sldLayoutId id="2147483718" r:id="rId41"/>
    <p:sldLayoutId id="2147483719" r:id="rId42"/>
    <p:sldLayoutId id="2147483720" r:id="rId43"/>
    <p:sldLayoutId id="2147483721" r:id="rId44"/>
    <p:sldLayoutId id="2147483722" r:id="rId45"/>
    <p:sldLayoutId id="2147483723" r:id="rId46"/>
    <p:sldLayoutId id="2147483724" r:id="rId47"/>
    <p:sldLayoutId id="2147483725" r:id="rId48"/>
    <p:sldLayoutId id="2147483726" r:id="rId49"/>
    <p:sldLayoutId id="2147483727" r:id="rId50"/>
    <p:sldLayoutId id="2147483728" r:id="rId51"/>
    <p:sldLayoutId id="2147483729" r:id="rId52"/>
    <p:sldLayoutId id="2147483730" r:id="rId53"/>
    <p:sldLayoutId id="2147483731" r:id="rId54"/>
    <p:sldLayoutId id="2147483732" r:id="rId55"/>
    <p:sldLayoutId id="2147483733" r:id="rId56"/>
    <p:sldLayoutId id="2147483734" r:id="rId57"/>
    <p:sldLayoutId id="2147483735" r:id="rId58"/>
    <p:sldLayoutId id="2147483736" r:id="rId59"/>
  </p:sldLayoutIdLst>
  <p:hf hdr="0" ftr="0" dt="0"/>
  <p:txStyles>
    <p:titleStyle>
      <a:lvl1pPr algn="ctr" defTabSz="1219140" rtl="0" eaLnBrk="1" latinLnBrk="0" hangingPunct="1">
        <a:lnSpc>
          <a:spcPct val="86000"/>
        </a:lnSpc>
        <a:spcBef>
          <a:spcPct val="0"/>
        </a:spcBef>
        <a:buNone/>
        <a:defRPr sz="2800" kern="800" spc="-53">
          <a:solidFill>
            <a:schemeClr val="tx1"/>
          </a:solidFill>
          <a:latin typeface="+mj-lt"/>
          <a:ea typeface="+mj-ea"/>
          <a:cs typeface="+mj-cs"/>
        </a:defRPr>
      </a:lvl1pPr>
    </p:titleStyle>
    <p:bodyStyle>
      <a:lvl1pPr marL="228589" indent="-228589" algn="l" defTabSz="1219140" rtl="0" eaLnBrk="1" latinLnBrk="0" hangingPunct="1">
        <a:spcBef>
          <a:spcPct val="20000"/>
        </a:spcBef>
        <a:buClr>
          <a:schemeClr val="accent1"/>
        </a:buClr>
        <a:buFont typeface="Arial" panose="020B0604020202020204" pitchFamily="34" charset="0"/>
        <a:buChar char="•"/>
        <a:defRPr sz="2000" kern="800" spc="-13">
          <a:solidFill>
            <a:schemeClr val="tx1"/>
          </a:solidFill>
          <a:latin typeface="+mn-lt"/>
          <a:ea typeface="+mn-ea"/>
          <a:cs typeface="+mn-cs"/>
        </a:defRPr>
      </a:lvl1pPr>
      <a:lvl2pPr marL="459295" indent="-230706" algn="l" defTabSz="121914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2pPr>
      <a:lvl3pPr marL="687883" indent="-228589" algn="l" defTabSz="121914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3pPr>
      <a:lvl4pPr marL="916472" indent="-228589" algn="l" defTabSz="121914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4pPr>
      <a:lvl5pPr marL="1145061" indent="-228589" algn="l" defTabSz="121914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79964"/>
            <a:ext cx="10363200" cy="817561"/>
          </a:xfrm>
          <a:prstGeom prst="rect">
            <a:avLst/>
          </a:prstGeom>
        </p:spPr>
        <p:txBody>
          <a:bodyPr vert="horz" lIns="0" tIns="0" rIns="0" bIns="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914400" y="1219201"/>
            <a:ext cx="10363200" cy="4627563"/>
          </a:xfrm>
          <a:prstGeom prst="rect">
            <a:avLst/>
          </a:prstGeom>
        </p:spPr>
        <p:txBody>
          <a:bodyPr vert="horz" lIns="0" tIns="0" rIns="0" bIns="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3" name="Slide Number Placeholder 5"/>
          <p:cNvSpPr txBox="1">
            <a:spLocks/>
          </p:cNvSpPr>
          <p:nvPr/>
        </p:nvSpPr>
        <p:spPr>
          <a:xfrm>
            <a:off x="8433939" y="6303350"/>
            <a:ext cx="2161276" cy="307775"/>
          </a:xfrm>
          <a:prstGeom prst="rect">
            <a:avLst/>
          </a:prstGeom>
        </p:spPr>
        <p:txBody>
          <a:bodyPr vert="horz" wrap="square" lIns="121917" tIns="60959" rIns="121917" bIns="60959"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i9 presentation to Joe Smith</a:t>
            </a:r>
          </a:p>
        </p:txBody>
      </p:sp>
      <p:sp>
        <p:nvSpPr>
          <p:cNvPr id="7" name="Slide Number Placeholder 5"/>
          <p:cNvSpPr txBox="1">
            <a:spLocks/>
          </p:cNvSpPr>
          <p:nvPr/>
        </p:nvSpPr>
        <p:spPr>
          <a:xfrm>
            <a:off x="814963" y="6293090"/>
            <a:ext cx="139424" cy="328295"/>
          </a:xfrm>
          <a:prstGeom prst="rect">
            <a:avLst/>
          </a:prstGeom>
        </p:spPr>
        <p:txBody>
          <a:bodyPr vert="horz" wrap="none" lIns="121917" tIns="60959" rIns="121917" bIns="60959"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smtClean="0"/>
              <a:pPr algn="ctr"/>
              <a:t>‹Nº›</a:t>
            </a:fld>
            <a:endParaRPr lang="en-US" sz="1200" dirty="0"/>
          </a:p>
        </p:txBody>
      </p:sp>
      <p:sp>
        <p:nvSpPr>
          <p:cNvPr id="10" name="Oval 9"/>
          <p:cNvSpPr/>
          <p:nvPr/>
        </p:nvSpPr>
        <p:spPr>
          <a:xfrm>
            <a:off x="718075" y="6290644"/>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a:endParaRPr lang="en-US" sz="1200" dirty="0"/>
          </a:p>
        </p:txBody>
      </p:sp>
      <p:sp>
        <p:nvSpPr>
          <p:cNvPr id="16" name="Oval 15"/>
          <p:cNvSpPr/>
          <p:nvPr/>
        </p:nvSpPr>
        <p:spPr>
          <a:xfrm>
            <a:off x="281861" y="6290644"/>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a:endParaRPr lang="en-US" sz="1200" dirty="0"/>
          </a:p>
        </p:txBody>
      </p:sp>
      <p:sp>
        <p:nvSpPr>
          <p:cNvPr id="17" name="Rectangle 9"/>
          <p:cNvSpPr/>
          <p:nvPr/>
        </p:nvSpPr>
        <p:spPr>
          <a:xfrm rot="2700000">
            <a:off x="426720" y="6412188"/>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a:endParaRPr lang="en-US" sz="1200" dirty="0"/>
          </a:p>
        </p:txBody>
      </p:sp>
      <p:sp>
        <p:nvSpPr>
          <p:cNvPr id="14" name="Oval 13"/>
          <p:cNvSpPr/>
          <p:nvPr/>
        </p:nvSpPr>
        <p:spPr>
          <a:xfrm rot="10800000">
            <a:off x="1154288" y="6290644"/>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a:endParaRPr lang="en-US" sz="1200" dirty="0"/>
          </a:p>
        </p:txBody>
      </p:sp>
      <p:sp>
        <p:nvSpPr>
          <p:cNvPr id="15" name="Rectangle 9"/>
          <p:cNvSpPr/>
          <p:nvPr/>
        </p:nvSpPr>
        <p:spPr>
          <a:xfrm rot="13500000">
            <a:off x="1252512" y="6412188"/>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a:endParaRPr lang="en-US" sz="1200" dirty="0"/>
          </a:p>
        </p:txBody>
      </p:sp>
      <p:sp>
        <p:nvSpPr>
          <p:cNvPr id="19" name="Freeform 6"/>
          <p:cNvSpPr>
            <a:spLocks/>
          </p:cNvSpPr>
          <p:nvPr/>
        </p:nvSpPr>
        <p:spPr bwMode="auto">
          <a:xfrm>
            <a:off x="10833555" y="6390365"/>
            <a:ext cx="64135" cy="13780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121917" tIns="60959" rIns="121917" bIns="60959" numCol="1" anchor="t" anchorCtr="0" compatLnSpc="1">
            <a:prstTxWarp prst="textNoShape">
              <a:avLst/>
            </a:prstTxWarp>
          </a:bodyPr>
          <a:lstStyle/>
          <a:p>
            <a:endParaRPr lang="en-US" sz="3200" dirty="0"/>
          </a:p>
        </p:txBody>
      </p:sp>
      <p:sp>
        <p:nvSpPr>
          <p:cNvPr id="20" name="Freeform 7"/>
          <p:cNvSpPr>
            <a:spLocks noEditPoints="1"/>
          </p:cNvSpPr>
          <p:nvPr/>
        </p:nvSpPr>
        <p:spPr bwMode="auto">
          <a:xfrm>
            <a:off x="11230723" y="6387435"/>
            <a:ext cx="142220" cy="13650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121917" tIns="60959" rIns="121917" bIns="60959" numCol="1" anchor="t" anchorCtr="0" compatLnSpc="1">
            <a:prstTxWarp prst="textNoShape">
              <a:avLst/>
            </a:prstTxWarp>
          </a:bodyPr>
          <a:lstStyle/>
          <a:p>
            <a:endParaRPr lang="en-US" sz="3200" dirty="0"/>
          </a:p>
        </p:txBody>
      </p:sp>
      <p:sp>
        <p:nvSpPr>
          <p:cNvPr id="21" name="Freeform 8"/>
          <p:cNvSpPr>
            <a:spLocks/>
          </p:cNvSpPr>
          <p:nvPr/>
        </p:nvSpPr>
        <p:spPr bwMode="auto">
          <a:xfrm>
            <a:off x="11661067" y="6399837"/>
            <a:ext cx="153964" cy="125761"/>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121917" tIns="60959" rIns="121917" bIns="60959" numCol="1" anchor="t" anchorCtr="0" compatLnSpc="1">
            <a:prstTxWarp prst="textNoShape">
              <a:avLst/>
            </a:prstTxWarp>
          </a:bodyPr>
          <a:lstStyle/>
          <a:p>
            <a:endParaRPr lang="en-US" sz="3200" dirty="0"/>
          </a:p>
        </p:txBody>
      </p:sp>
      <p:sp>
        <p:nvSpPr>
          <p:cNvPr id="22" name="Oval 21"/>
          <p:cNvSpPr/>
          <p:nvPr/>
        </p:nvSpPr>
        <p:spPr>
          <a:xfrm>
            <a:off x="11135232" y="6290644"/>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a:endParaRPr lang="en-US" sz="1067" dirty="0"/>
          </a:p>
        </p:txBody>
      </p:sp>
      <p:sp>
        <p:nvSpPr>
          <p:cNvPr id="23" name="Oval 22"/>
          <p:cNvSpPr/>
          <p:nvPr/>
        </p:nvSpPr>
        <p:spPr>
          <a:xfrm>
            <a:off x="10699019" y="6290644"/>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a:endParaRPr lang="en-US" sz="1067" dirty="0"/>
          </a:p>
        </p:txBody>
      </p:sp>
      <p:sp>
        <p:nvSpPr>
          <p:cNvPr id="24" name="Oval 23"/>
          <p:cNvSpPr/>
          <p:nvPr/>
        </p:nvSpPr>
        <p:spPr>
          <a:xfrm rot="10800000">
            <a:off x="11571445" y="6290644"/>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a:endParaRPr lang="en-US" sz="1067" dirty="0"/>
          </a:p>
        </p:txBody>
      </p:sp>
      <p:sp>
        <p:nvSpPr>
          <p:cNvPr id="18" name="Rectangle 17">
            <a:hlinkClick r:id="rId60"/>
          </p:cNvPr>
          <p:cNvSpPr/>
          <p:nvPr/>
        </p:nvSpPr>
        <p:spPr>
          <a:xfrm>
            <a:off x="10658932" y="6254517"/>
            <a:ext cx="402336" cy="40233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a:endParaRPr lang="en-US" sz="2400" dirty="0"/>
          </a:p>
        </p:txBody>
      </p:sp>
      <p:sp>
        <p:nvSpPr>
          <p:cNvPr id="25" name="Rectangle 24">
            <a:hlinkClick r:id="rId61"/>
          </p:cNvPr>
          <p:cNvSpPr/>
          <p:nvPr/>
        </p:nvSpPr>
        <p:spPr>
          <a:xfrm>
            <a:off x="11092939" y="6254517"/>
            <a:ext cx="402336" cy="40233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a:endParaRPr lang="en-US" sz="2400" dirty="0"/>
          </a:p>
        </p:txBody>
      </p:sp>
      <p:sp>
        <p:nvSpPr>
          <p:cNvPr id="26" name="Rectangle 25">
            <a:hlinkClick r:id="rId62"/>
          </p:cNvPr>
          <p:cNvSpPr/>
          <p:nvPr/>
        </p:nvSpPr>
        <p:spPr>
          <a:xfrm>
            <a:off x="11536877" y="6254517"/>
            <a:ext cx="402336" cy="40233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a:endParaRPr lang="en-US" sz="2400" dirty="0"/>
          </a:p>
        </p:txBody>
      </p:sp>
      <p:sp>
        <p:nvSpPr>
          <p:cNvPr id="27" name="Action Button: Forward or Next 26">
            <a:hlinkClick r:id="" action="ppaction://hlinkshowjump?jump=nextslide" highlightClick="1"/>
          </p:cNvPr>
          <p:cNvSpPr/>
          <p:nvPr/>
        </p:nvSpPr>
        <p:spPr>
          <a:xfrm>
            <a:off x="1127079" y="6259096"/>
            <a:ext cx="402336" cy="402336"/>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lvl="0" algn="ctr"/>
            <a:endParaRPr lang="en-US" sz="2400" dirty="0"/>
          </a:p>
        </p:txBody>
      </p:sp>
      <p:sp>
        <p:nvSpPr>
          <p:cNvPr id="28" name="Action Button: Back or Previous 27">
            <a:hlinkClick r:id="" action="ppaction://hlinkshowjump?jump=previousslide" highlightClick="1"/>
          </p:cNvPr>
          <p:cNvSpPr/>
          <p:nvPr/>
        </p:nvSpPr>
        <p:spPr>
          <a:xfrm>
            <a:off x="249959" y="6251323"/>
            <a:ext cx="402336" cy="402336"/>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lvl="0" algn="ctr"/>
            <a:endParaRPr lang="en-US" sz="2400" dirty="0"/>
          </a:p>
        </p:txBody>
      </p:sp>
    </p:spTree>
    <p:extLst>
      <p:ext uri="{BB962C8B-B14F-4D97-AF65-F5344CB8AC3E}">
        <p14:creationId xmlns:p14="http://schemas.microsoft.com/office/powerpoint/2010/main" val="72709557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1" r:id="rId24"/>
    <p:sldLayoutId id="2147483762" r:id="rId25"/>
    <p:sldLayoutId id="2147483763" r:id="rId26"/>
    <p:sldLayoutId id="2147483764" r:id="rId27"/>
    <p:sldLayoutId id="2147483765" r:id="rId28"/>
    <p:sldLayoutId id="2147483766" r:id="rId29"/>
    <p:sldLayoutId id="2147483767" r:id="rId30"/>
    <p:sldLayoutId id="2147483768" r:id="rId31"/>
    <p:sldLayoutId id="2147483769" r:id="rId32"/>
    <p:sldLayoutId id="2147483770" r:id="rId33"/>
    <p:sldLayoutId id="2147483771" r:id="rId34"/>
    <p:sldLayoutId id="2147483772" r:id="rId35"/>
    <p:sldLayoutId id="2147483773" r:id="rId36"/>
    <p:sldLayoutId id="2147483774" r:id="rId37"/>
    <p:sldLayoutId id="2147483775" r:id="rId38"/>
    <p:sldLayoutId id="2147483776" r:id="rId39"/>
    <p:sldLayoutId id="2147483777" r:id="rId40"/>
    <p:sldLayoutId id="2147483778" r:id="rId41"/>
    <p:sldLayoutId id="2147483779" r:id="rId42"/>
    <p:sldLayoutId id="2147483780" r:id="rId43"/>
    <p:sldLayoutId id="2147483781" r:id="rId44"/>
    <p:sldLayoutId id="2147483782" r:id="rId45"/>
    <p:sldLayoutId id="2147483783" r:id="rId46"/>
    <p:sldLayoutId id="2147483784" r:id="rId47"/>
    <p:sldLayoutId id="2147483785" r:id="rId48"/>
    <p:sldLayoutId id="2147483786" r:id="rId49"/>
    <p:sldLayoutId id="2147483787" r:id="rId50"/>
    <p:sldLayoutId id="2147483788" r:id="rId51"/>
    <p:sldLayoutId id="2147483789" r:id="rId52"/>
    <p:sldLayoutId id="2147483790" r:id="rId53"/>
    <p:sldLayoutId id="2147483791" r:id="rId54"/>
    <p:sldLayoutId id="2147483792" r:id="rId55"/>
    <p:sldLayoutId id="2147483793" r:id="rId56"/>
    <p:sldLayoutId id="2147483794" r:id="rId57"/>
    <p:sldLayoutId id="2147483795" r:id="rId58"/>
  </p:sldLayoutIdLst>
  <p:hf hdr="0" ftr="0" dt="0"/>
  <p:txStyles>
    <p:titleStyle>
      <a:lvl1pPr algn="ctr" defTabSz="1219110" rtl="0" eaLnBrk="1" latinLnBrk="0" hangingPunct="1">
        <a:lnSpc>
          <a:spcPct val="86000"/>
        </a:lnSpc>
        <a:spcBef>
          <a:spcPct val="0"/>
        </a:spcBef>
        <a:buNone/>
        <a:defRPr sz="2800" kern="800" spc="-53">
          <a:solidFill>
            <a:schemeClr val="tx1"/>
          </a:solidFill>
          <a:latin typeface="+mj-lt"/>
          <a:ea typeface="+mj-ea"/>
          <a:cs typeface="+mj-cs"/>
        </a:defRPr>
      </a:lvl1pPr>
    </p:titleStyle>
    <p:bodyStyle>
      <a:lvl1pPr marL="228584" indent="-228584" algn="l" defTabSz="1219110" rtl="0" eaLnBrk="1" latinLnBrk="0" hangingPunct="1">
        <a:spcBef>
          <a:spcPct val="20000"/>
        </a:spcBef>
        <a:buClr>
          <a:schemeClr val="accent1"/>
        </a:buClr>
        <a:buFont typeface="Arial" panose="020B0604020202020204" pitchFamily="34" charset="0"/>
        <a:buChar char="•"/>
        <a:defRPr sz="2000" kern="800" spc="-13">
          <a:solidFill>
            <a:schemeClr val="tx1"/>
          </a:solidFill>
          <a:latin typeface="+mn-lt"/>
          <a:ea typeface="+mn-ea"/>
          <a:cs typeface="+mn-cs"/>
        </a:defRPr>
      </a:lvl1pPr>
      <a:lvl2pPr marL="459283" indent="-230701" algn="l" defTabSz="121911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2pPr>
      <a:lvl3pPr marL="687865" indent="-228584" algn="l" defTabSz="121911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3pPr>
      <a:lvl4pPr marL="916449" indent="-228584" algn="l" defTabSz="121911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4pPr>
      <a:lvl5pPr marL="1145033" indent="-228584" algn="l" defTabSz="121911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99100C5-5461-4009-8FB5-A3E95D317315}"/>
              </a:ext>
            </a:extLst>
          </p:cNvPr>
          <p:cNvSpPr txBox="1"/>
          <p:nvPr/>
        </p:nvSpPr>
        <p:spPr>
          <a:xfrm>
            <a:off x="798653" y="361245"/>
            <a:ext cx="10783747" cy="5878532"/>
          </a:xfrm>
          <a:prstGeom prst="rect">
            <a:avLst/>
          </a:prstGeom>
          <a:noFill/>
        </p:spPr>
        <p:txBody>
          <a:bodyPr wrap="square" rtlCol="0">
            <a:spAutoFit/>
          </a:bodyPr>
          <a:lstStyle/>
          <a:p>
            <a:pPr algn="ctr"/>
            <a:r>
              <a:rPr lang="es-PA" sz="3600" b="1" dirty="0"/>
              <a:t>APROVECHAMIENTO EXPORTADOR POR PANAMÁ DE LOS ACUERDOS COMERCIALES VIGENTES Y APOYO DE LA PLATAFORMA TECNOLÓGICA DE </a:t>
            </a:r>
            <a:r>
              <a:rPr lang="es-PA" sz="3600" b="1" dirty="0">
                <a:effectLst>
                  <a:outerShdw blurRad="38100" dist="38100" dir="2700000" algn="tl">
                    <a:srgbClr val="000000">
                      <a:alpha val="43137"/>
                    </a:srgbClr>
                  </a:outerShdw>
                </a:effectLst>
              </a:rPr>
              <a:t>INTELCOM</a:t>
            </a:r>
          </a:p>
          <a:p>
            <a:pPr algn="ctr"/>
            <a:endParaRPr lang="es-PA" sz="4400" b="1" dirty="0"/>
          </a:p>
          <a:p>
            <a:pPr algn="ctr"/>
            <a:r>
              <a:rPr lang="es-PA" sz="4400" b="1" dirty="0">
                <a:solidFill>
                  <a:schemeClr val="tx1">
                    <a:lumMod val="60000"/>
                    <a:lumOff val="40000"/>
                  </a:schemeClr>
                </a:solidFill>
              </a:rPr>
              <a:t>Oscar García Cardoze</a:t>
            </a:r>
          </a:p>
          <a:p>
            <a:pPr algn="ctr"/>
            <a:r>
              <a:rPr lang="es-PA" sz="2400" b="1" dirty="0"/>
              <a:t>Consultor PNUD/MICI y Directivo del CEP</a:t>
            </a:r>
          </a:p>
          <a:p>
            <a:pPr algn="ctr"/>
            <a:endParaRPr lang="es-PA" sz="4400" b="1" dirty="0"/>
          </a:p>
          <a:p>
            <a:pPr algn="ctr"/>
            <a:r>
              <a:rPr lang="es-PA" sz="2800" b="1" dirty="0">
                <a:solidFill>
                  <a:schemeClr val="accent1">
                    <a:lumMod val="60000"/>
                    <a:lumOff val="40000"/>
                  </a:schemeClr>
                </a:solidFill>
              </a:rPr>
              <a:t>Segundo Congreso en modalidad virtual de</a:t>
            </a:r>
          </a:p>
          <a:p>
            <a:pPr algn="ctr"/>
            <a:r>
              <a:rPr lang="es-PA" sz="2800" b="1" dirty="0">
                <a:solidFill>
                  <a:schemeClr val="accent1">
                    <a:lumMod val="60000"/>
                    <a:lumOff val="40000"/>
                  </a:schemeClr>
                </a:solidFill>
              </a:rPr>
              <a:t>Economía, Sociedad e Innovación (CESI-2020)</a:t>
            </a:r>
          </a:p>
          <a:p>
            <a:pPr algn="ctr"/>
            <a:endParaRPr lang="es-PA" sz="1200" b="1" dirty="0"/>
          </a:p>
          <a:p>
            <a:pPr algn="ctr"/>
            <a:endParaRPr lang="es-PA" sz="2400" b="1" dirty="0"/>
          </a:p>
          <a:p>
            <a:pPr algn="ctr"/>
            <a:r>
              <a:rPr lang="es-PA" sz="2000" b="1" dirty="0"/>
              <a:t>UNACHI-CEP, 6 de Octubre de 2020</a:t>
            </a:r>
            <a:endParaRPr lang="es-PA" sz="2800" b="1" dirty="0"/>
          </a:p>
        </p:txBody>
      </p:sp>
    </p:spTree>
    <p:extLst>
      <p:ext uri="{BB962C8B-B14F-4D97-AF65-F5344CB8AC3E}">
        <p14:creationId xmlns:p14="http://schemas.microsoft.com/office/powerpoint/2010/main" val="2594572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71C0266D-134E-44DB-81D1-9FF543228929}"/>
              </a:ext>
            </a:extLst>
          </p:cNvPr>
          <p:cNvSpPr>
            <a:spLocks noGrp="1"/>
          </p:cNvSpPr>
          <p:nvPr>
            <p:ph type="sldNum" sz="quarter" idx="12"/>
          </p:nvPr>
        </p:nvSpPr>
        <p:spPr/>
        <p:txBody>
          <a:bodyPr>
            <a:normAutofit fontScale="62500" lnSpcReduction="20000"/>
          </a:bodyPr>
          <a:lstStyle/>
          <a:p>
            <a:fld id="{6C7D1B19-6236-4BA7-AFD2-943C573A6FD0}" type="slidenum">
              <a:rPr lang="es-PA" smtClean="0"/>
              <a:t>10</a:t>
            </a:fld>
            <a:endParaRPr lang="es-PA" dirty="0"/>
          </a:p>
        </p:txBody>
      </p:sp>
      <p:sp>
        <p:nvSpPr>
          <p:cNvPr id="11" name="CuadroTexto 10">
            <a:extLst>
              <a:ext uri="{FF2B5EF4-FFF2-40B4-BE49-F238E27FC236}">
                <a16:creationId xmlns:a16="http://schemas.microsoft.com/office/drawing/2014/main" id="{73353B98-ED21-41BB-9B8B-4FDEC18A700C}"/>
              </a:ext>
            </a:extLst>
          </p:cNvPr>
          <p:cNvSpPr txBox="1"/>
          <p:nvPr/>
        </p:nvSpPr>
        <p:spPr>
          <a:xfrm>
            <a:off x="2023187" y="5667022"/>
            <a:ext cx="7505255" cy="1015663"/>
          </a:xfrm>
          <a:prstGeom prst="rect">
            <a:avLst/>
          </a:prstGeom>
          <a:noFill/>
        </p:spPr>
        <p:txBody>
          <a:bodyPr wrap="square" rtlCol="0">
            <a:spAutoFit/>
          </a:bodyPr>
          <a:lstStyle/>
          <a:p>
            <a:pPr algn="just"/>
            <a:r>
              <a:rPr lang="es-PA" sz="2000" dirty="0"/>
              <a:t>De acuerdo al índice propuesto, estaríamos en promedio (para las 3 variables incluidas), en el año 2019 un </a:t>
            </a:r>
            <a:r>
              <a:rPr lang="es-PA" sz="2000" b="1" dirty="0">
                <a:solidFill>
                  <a:srgbClr val="FF0000"/>
                </a:solidFill>
              </a:rPr>
              <a:t>20%</a:t>
            </a:r>
            <a:r>
              <a:rPr lang="es-PA" sz="2000" dirty="0"/>
              <a:t> por debajo del desempeño  exportador del año 2005.</a:t>
            </a:r>
          </a:p>
        </p:txBody>
      </p:sp>
      <p:sp>
        <p:nvSpPr>
          <p:cNvPr id="5" name="Título 1">
            <a:extLst>
              <a:ext uri="{FF2B5EF4-FFF2-40B4-BE49-F238E27FC236}">
                <a16:creationId xmlns:a16="http://schemas.microsoft.com/office/drawing/2014/main" id="{90AC1EE9-1329-4B2F-9BD1-58D87450317A}"/>
              </a:ext>
            </a:extLst>
          </p:cNvPr>
          <p:cNvSpPr>
            <a:spLocks noGrp="1"/>
          </p:cNvSpPr>
          <p:nvPr>
            <p:ph type="title"/>
          </p:nvPr>
        </p:nvSpPr>
        <p:spPr>
          <a:xfrm>
            <a:off x="40511" y="876818"/>
            <a:ext cx="12110977" cy="705485"/>
          </a:xfrm>
        </p:spPr>
        <p:txBody>
          <a:bodyPr>
            <a:noAutofit/>
          </a:bodyPr>
          <a:lstStyle/>
          <a:p>
            <a:pPr algn="ctr"/>
            <a:r>
              <a:rPr lang="es-PA" sz="2800" b="1" dirty="0">
                <a:solidFill>
                  <a:schemeClr val="tx1">
                    <a:lumMod val="60000"/>
                    <a:lumOff val="40000"/>
                  </a:schemeClr>
                </a:solidFill>
              </a:rPr>
              <a:t>Desempeño y Diversificación de las Exportaciones Panameñas. </a:t>
            </a:r>
            <a:br>
              <a:rPr lang="es-PA" sz="2800" b="1" dirty="0">
                <a:solidFill>
                  <a:schemeClr val="tx1">
                    <a:lumMod val="60000"/>
                    <a:lumOff val="40000"/>
                  </a:schemeClr>
                </a:solidFill>
              </a:rPr>
            </a:br>
            <a:r>
              <a:rPr lang="es-PA" sz="2800" b="1" dirty="0">
                <a:solidFill>
                  <a:schemeClr val="tx1">
                    <a:lumMod val="60000"/>
                    <a:lumOff val="40000"/>
                  </a:schemeClr>
                </a:solidFill>
              </a:rPr>
              <a:t>Propuesta de Índice para Comparar Año 2019 vs. 2005</a:t>
            </a:r>
          </a:p>
        </p:txBody>
      </p:sp>
      <p:pic>
        <p:nvPicPr>
          <p:cNvPr id="2" name="Imagen 1">
            <a:extLst>
              <a:ext uri="{FF2B5EF4-FFF2-40B4-BE49-F238E27FC236}">
                <a16:creationId xmlns:a16="http://schemas.microsoft.com/office/drawing/2014/main" id="{3B167ED6-626B-49BE-9416-3C83DFFF2A0C}"/>
              </a:ext>
            </a:extLst>
          </p:cNvPr>
          <p:cNvPicPr>
            <a:picLocks noChangeAspect="1"/>
          </p:cNvPicPr>
          <p:nvPr/>
        </p:nvPicPr>
        <p:blipFill>
          <a:blip r:embed="rId2"/>
          <a:stretch>
            <a:fillRect/>
          </a:stretch>
        </p:blipFill>
        <p:spPr>
          <a:xfrm>
            <a:off x="2107491" y="1909158"/>
            <a:ext cx="7420952" cy="3743950"/>
          </a:xfrm>
          <a:prstGeom prst="rect">
            <a:avLst/>
          </a:prstGeom>
        </p:spPr>
      </p:pic>
    </p:spTree>
    <p:extLst>
      <p:ext uri="{BB962C8B-B14F-4D97-AF65-F5344CB8AC3E}">
        <p14:creationId xmlns:p14="http://schemas.microsoft.com/office/powerpoint/2010/main" val="3206853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F6FC66-D54A-42DB-9754-DF9FF2558963}"/>
              </a:ext>
            </a:extLst>
          </p:cNvPr>
          <p:cNvSpPr>
            <a:spLocks noGrp="1"/>
          </p:cNvSpPr>
          <p:nvPr>
            <p:ph type="title"/>
          </p:nvPr>
        </p:nvSpPr>
        <p:spPr>
          <a:xfrm>
            <a:off x="745066" y="731837"/>
            <a:ext cx="10871200" cy="661534"/>
          </a:xfrm>
        </p:spPr>
        <p:txBody>
          <a:bodyPr>
            <a:normAutofit/>
          </a:bodyPr>
          <a:lstStyle/>
          <a:p>
            <a:pPr algn="ctr"/>
            <a:r>
              <a:rPr lang="es-ES" sz="3600" b="1" dirty="0">
                <a:solidFill>
                  <a:schemeClr val="tx1">
                    <a:lumMod val="60000"/>
                    <a:lumOff val="40000"/>
                  </a:schemeClr>
                </a:solidFill>
              </a:rPr>
              <a:t>Exportaciones de Panamá a USA. Años 2005-2019</a:t>
            </a:r>
            <a:endParaRPr lang="es-PA" sz="3600" b="1" dirty="0">
              <a:solidFill>
                <a:schemeClr val="tx1">
                  <a:lumMod val="60000"/>
                  <a:lumOff val="40000"/>
                </a:schemeClr>
              </a:solidFill>
            </a:endParaRPr>
          </a:p>
        </p:txBody>
      </p:sp>
      <p:sp>
        <p:nvSpPr>
          <p:cNvPr id="4" name="Marcador de número de diapositiva 3">
            <a:extLst>
              <a:ext uri="{FF2B5EF4-FFF2-40B4-BE49-F238E27FC236}">
                <a16:creationId xmlns:a16="http://schemas.microsoft.com/office/drawing/2014/main" id="{A6FA7D8F-7FEA-45CF-BEDA-549B0E96AB8E}"/>
              </a:ext>
            </a:extLst>
          </p:cNvPr>
          <p:cNvSpPr>
            <a:spLocks noGrp="1"/>
          </p:cNvSpPr>
          <p:nvPr>
            <p:ph type="sldNum" sz="quarter" idx="12"/>
          </p:nvPr>
        </p:nvSpPr>
        <p:spPr/>
        <p:txBody>
          <a:bodyP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7D1B19-6236-4BA7-AFD2-943C573A6FD0}" type="slidenum">
              <a:rPr kumimoji="0" lang="es-PA" sz="1867"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s-PA" sz="1867" b="1" i="0" u="none" strike="noStrike" kern="1200" cap="none" spc="0" normalizeH="0" baseline="0" noProof="0" dirty="0">
              <a:ln>
                <a:noFill/>
              </a:ln>
              <a:solidFill>
                <a:srgbClr val="FFFFFF"/>
              </a:solidFill>
              <a:effectLst/>
              <a:uLnTx/>
              <a:uFillTx/>
              <a:latin typeface="Tw Cen MT"/>
              <a:ea typeface="+mn-ea"/>
              <a:cs typeface="+mn-cs"/>
            </a:endParaRPr>
          </a:p>
        </p:txBody>
      </p:sp>
      <p:sp>
        <p:nvSpPr>
          <p:cNvPr id="6" name="CuadroTexto 5">
            <a:extLst>
              <a:ext uri="{FF2B5EF4-FFF2-40B4-BE49-F238E27FC236}">
                <a16:creationId xmlns:a16="http://schemas.microsoft.com/office/drawing/2014/main" id="{9ACA9B13-3EB4-4EA4-9EE7-15FFECAA3274}"/>
              </a:ext>
            </a:extLst>
          </p:cNvPr>
          <p:cNvSpPr txBox="1"/>
          <p:nvPr/>
        </p:nvSpPr>
        <p:spPr>
          <a:xfrm>
            <a:off x="468086" y="6246297"/>
            <a:ext cx="8378576" cy="307777"/>
          </a:xfrm>
          <a:prstGeom prst="rect">
            <a:avLst/>
          </a:prstGeom>
          <a:noFill/>
        </p:spPr>
        <p:txBody>
          <a:bodyPr wrap="none" rtlCol="0">
            <a:spAutoFit/>
          </a:bodyPr>
          <a:lstStyle/>
          <a:p>
            <a:r>
              <a:rPr lang="es-ES" sz="1400" dirty="0">
                <a:solidFill>
                  <a:srgbClr val="000000"/>
                </a:solidFill>
              </a:rPr>
              <a:t>Fuente: Elaborado por la Dirección General de Administración de Tratados - DGAT, basados en datos del INEC.  </a:t>
            </a:r>
            <a:endParaRPr lang="es-PA" sz="1400" dirty="0">
              <a:solidFill>
                <a:srgbClr val="000000"/>
              </a:solidFill>
            </a:endParaRPr>
          </a:p>
        </p:txBody>
      </p:sp>
      <p:sp>
        <p:nvSpPr>
          <p:cNvPr id="7" name="CuadroTexto 6">
            <a:extLst>
              <a:ext uri="{FF2B5EF4-FFF2-40B4-BE49-F238E27FC236}">
                <a16:creationId xmlns:a16="http://schemas.microsoft.com/office/drawing/2014/main" id="{9DCF8196-6FD5-4AB3-89F6-8B81E898954B}"/>
              </a:ext>
            </a:extLst>
          </p:cNvPr>
          <p:cNvSpPr txBox="1"/>
          <p:nvPr/>
        </p:nvSpPr>
        <p:spPr>
          <a:xfrm>
            <a:off x="8425543" y="2438462"/>
            <a:ext cx="3258457" cy="4154984"/>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es-ES" dirty="0">
                <a:solidFill>
                  <a:srgbClr val="000000"/>
                </a:solidFill>
              </a:rPr>
              <a:t>Las exportaciones a EEUU descendieron años antes de la vigencia del TPC.</a:t>
            </a:r>
          </a:p>
          <a:p>
            <a:pPr marL="285750" indent="-285750" algn="just">
              <a:spcAft>
                <a:spcPts val="1200"/>
              </a:spcAft>
              <a:buFont typeface="Arial" panose="020B0604020202020204" pitchFamily="34" charset="0"/>
              <a:buChar char="•"/>
            </a:pPr>
            <a:r>
              <a:rPr lang="es-ES" dirty="0">
                <a:solidFill>
                  <a:srgbClr val="000000"/>
                </a:solidFill>
              </a:rPr>
              <a:t>El valor promedio de las exportaciones desde 2015 promedia los B/.119 millones.</a:t>
            </a:r>
          </a:p>
          <a:p>
            <a:pPr marL="285750" indent="-285750" algn="just">
              <a:spcAft>
                <a:spcPts val="1200"/>
              </a:spcAft>
              <a:buFont typeface="Arial" panose="020B0604020202020204" pitchFamily="34" charset="0"/>
              <a:buChar char="•"/>
            </a:pPr>
            <a:r>
              <a:rPr lang="es-ES" dirty="0">
                <a:solidFill>
                  <a:srgbClr val="000000"/>
                </a:solidFill>
              </a:rPr>
              <a:t>En 2019 las exportaciones registraron un valor por debajo de los B/.100 millones, el nivel más bajo registrado en los últimos 23 años.</a:t>
            </a:r>
          </a:p>
          <a:p>
            <a:pPr marL="285750" indent="-285750" algn="just">
              <a:buFont typeface="Arial" panose="020B0604020202020204" pitchFamily="34" charset="0"/>
              <a:buChar char="•"/>
            </a:pPr>
            <a:endParaRPr lang="es-PA" dirty="0">
              <a:solidFill>
                <a:srgbClr val="000000"/>
              </a:solidFill>
            </a:endParaRPr>
          </a:p>
        </p:txBody>
      </p:sp>
      <p:sp>
        <p:nvSpPr>
          <p:cNvPr id="8" name="CuadroTexto 7">
            <a:extLst>
              <a:ext uri="{FF2B5EF4-FFF2-40B4-BE49-F238E27FC236}">
                <a16:creationId xmlns:a16="http://schemas.microsoft.com/office/drawing/2014/main" id="{1E83D3E4-E498-49E6-9FCD-4585E84CBF2F}"/>
              </a:ext>
            </a:extLst>
          </p:cNvPr>
          <p:cNvSpPr txBox="1"/>
          <p:nvPr/>
        </p:nvSpPr>
        <p:spPr>
          <a:xfrm>
            <a:off x="5041980" y="1803400"/>
            <a:ext cx="2412840" cy="369332"/>
          </a:xfrm>
          <a:prstGeom prst="rect">
            <a:avLst/>
          </a:prstGeom>
          <a:noFill/>
        </p:spPr>
        <p:txBody>
          <a:bodyPr wrap="none" rtlCol="0">
            <a:spAutoFit/>
          </a:bodyPr>
          <a:lstStyle/>
          <a:p>
            <a:r>
              <a:rPr lang="es-ES" dirty="0">
                <a:solidFill>
                  <a:srgbClr val="000000"/>
                </a:solidFill>
              </a:rPr>
              <a:t>(En millones de balboas)</a:t>
            </a:r>
            <a:endParaRPr lang="es-PA" dirty="0">
              <a:solidFill>
                <a:srgbClr val="000000"/>
              </a:solidFill>
            </a:endParaRPr>
          </a:p>
        </p:txBody>
      </p:sp>
      <p:graphicFrame>
        <p:nvGraphicFramePr>
          <p:cNvPr id="10" name="Marcador de contenido 9">
            <a:extLst>
              <a:ext uri="{FF2B5EF4-FFF2-40B4-BE49-F238E27FC236}">
                <a16:creationId xmlns:a16="http://schemas.microsoft.com/office/drawing/2014/main" id="{F3D5142D-FBC5-4C08-8AB1-6F49F42E3C67}"/>
              </a:ext>
            </a:extLst>
          </p:cNvPr>
          <p:cNvGraphicFramePr>
            <a:graphicFrameLocks noGrp="1"/>
          </p:cNvGraphicFramePr>
          <p:nvPr>
            <p:ph idx="1"/>
          </p:nvPr>
        </p:nvGraphicFramePr>
        <p:xfrm>
          <a:off x="817563" y="1803400"/>
          <a:ext cx="7354887" cy="4322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5034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F6FC66-D54A-42DB-9754-DF9FF2558963}"/>
              </a:ext>
            </a:extLst>
          </p:cNvPr>
          <p:cNvSpPr>
            <a:spLocks noGrp="1"/>
          </p:cNvSpPr>
          <p:nvPr>
            <p:ph type="title"/>
          </p:nvPr>
        </p:nvSpPr>
        <p:spPr>
          <a:xfrm>
            <a:off x="338667" y="640077"/>
            <a:ext cx="11591061" cy="731524"/>
          </a:xfrm>
        </p:spPr>
        <p:txBody>
          <a:bodyPr>
            <a:noAutofit/>
          </a:bodyPr>
          <a:lstStyle/>
          <a:p>
            <a:pPr algn="ctr"/>
            <a:r>
              <a:rPr lang="es-ES" sz="3600" b="1" dirty="0">
                <a:solidFill>
                  <a:schemeClr val="tx1">
                    <a:lumMod val="60000"/>
                    <a:lumOff val="40000"/>
                  </a:schemeClr>
                </a:solidFill>
              </a:rPr>
              <a:t>Caída en las Exportaciones a USA. Años 2005-2019</a:t>
            </a:r>
            <a:endParaRPr lang="es-PA" sz="3600" b="1" dirty="0">
              <a:solidFill>
                <a:schemeClr val="tx1">
                  <a:lumMod val="60000"/>
                  <a:lumOff val="40000"/>
                </a:schemeClr>
              </a:solidFill>
            </a:endParaRPr>
          </a:p>
        </p:txBody>
      </p:sp>
      <p:sp>
        <p:nvSpPr>
          <p:cNvPr id="4" name="Marcador de número de diapositiva 3">
            <a:extLst>
              <a:ext uri="{FF2B5EF4-FFF2-40B4-BE49-F238E27FC236}">
                <a16:creationId xmlns:a16="http://schemas.microsoft.com/office/drawing/2014/main" id="{A6FA7D8F-7FEA-45CF-BEDA-549B0E96AB8E}"/>
              </a:ext>
            </a:extLst>
          </p:cNvPr>
          <p:cNvSpPr>
            <a:spLocks noGrp="1"/>
          </p:cNvSpPr>
          <p:nvPr>
            <p:ph type="sldNum" sz="quarter" idx="12"/>
          </p:nvPr>
        </p:nvSpPr>
        <p:spPr/>
        <p:txBody>
          <a:bodyP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7D1B19-6236-4BA7-AFD2-943C573A6FD0}" type="slidenum">
              <a:rPr kumimoji="0" lang="es-PA" sz="1867"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s-PA" sz="1867" b="1" i="0" u="none" strike="noStrike" kern="1200" cap="none" spc="0" normalizeH="0" baseline="0" noProof="0" dirty="0">
              <a:ln>
                <a:noFill/>
              </a:ln>
              <a:solidFill>
                <a:srgbClr val="FFFFFF"/>
              </a:solidFill>
              <a:effectLst/>
              <a:uLnTx/>
              <a:uFillTx/>
              <a:latin typeface="Tw Cen MT"/>
              <a:ea typeface="+mn-ea"/>
              <a:cs typeface="+mn-cs"/>
            </a:endParaRPr>
          </a:p>
        </p:txBody>
      </p:sp>
      <p:graphicFrame>
        <p:nvGraphicFramePr>
          <p:cNvPr id="8" name="Marcador de contenido 7">
            <a:extLst>
              <a:ext uri="{FF2B5EF4-FFF2-40B4-BE49-F238E27FC236}">
                <a16:creationId xmlns:a16="http://schemas.microsoft.com/office/drawing/2014/main" id="{78D282CC-8860-4E7E-9EE4-D8781731C14B}"/>
              </a:ext>
            </a:extLst>
          </p:cNvPr>
          <p:cNvGraphicFramePr>
            <a:graphicFrameLocks noGrp="1"/>
          </p:cNvGraphicFramePr>
          <p:nvPr>
            <p:ph idx="1"/>
            <p:extLst>
              <p:ext uri="{D42A27DB-BD31-4B8C-83A1-F6EECF244321}">
                <p14:modId xmlns:p14="http://schemas.microsoft.com/office/powerpoint/2010/main" val="2825475355"/>
              </p:ext>
            </p:extLst>
          </p:nvPr>
        </p:nvGraphicFramePr>
        <p:xfrm>
          <a:off x="711200" y="2225040"/>
          <a:ext cx="7884000" cy="3992884"/>
        </p:xfrm>
        <a:graphic>
          <a:graphicData uri="http://schemas.openxmlformats.org/drawingml/2006/table">
            <a:tbl>
              <a:tblPr/>
              <a:tblGrid>
                <a:gridCol w="938571">
                  <a:extLst>
                    <a:ext uri="{9D8B030D-6E8A-4147-A177-3AD203B41FA5}">
                      <a16:colId xmlns:a16="http://schemas.microsoft.com/office/drawing/2014/main" val="3745073640"/>
                    </a:ext>
                  </a:extLst>
                </a:gridCol>
                <a:gridCol w="3191145">
                  <a:extLst>
                    <a:ext uri="{9D8B030D-6E8A-4147-A177-3AD203B41FA5}">
                      <a16:colId xmlns:a16="http://schemas.microsoft.com/office/drawing/2014/main" val="495429912"/>
                    </a:ext>
                  </a:extLst>
                </a:gridCol>
                <a:gridCol w="938571">
                  <a:extLst>
                    <a:ext uri="{9D8B030D-6E8A-4147-A177-3AD203B41FA5}">
                      <a16:colId xmlns:a16="http://schemas.microsoft.com/office/drawing/2014/main" val="2098881533"/>
                    </a:ext>
                  </a:extLst>
                </a:gridCol>
                <a:gridCol w="938571">
                  <a:extLst>
                    <a:ext uri="{9D8B030D-6E8A-4147-A177-3AD203B41FA5}">
                      <a16:colId xmlns:a16="http://schemas.microsoft.com/office/drawing/2014/main" val="3848028407"/>
                    </a:ext>
                  </a:extLst>
                </a:gridCol>
                <a:gridCol w="938571">
                  <a:extLst>
                    <a:ext uri="{9D8B030D-6E8A-4147-A177-3AD203B41FA5}">
                      <a16:colId xmlns:a16="http://schemas.microsoft.com/office/drawing/2014/main" val="1208724121"/>
                    </a:ext>
                  </a:extLst>
                </a:gridCol>
                <a:gridCol w="938571">
                  <a:extLst>
                    <a:ext uri="{9D8B030D-6E8A-4147-A177-3AD203B41FA5}">
                      <a16:colId xmlns:a16="http://schemas.microsoft.com/office/drawing/2014/main" val="3955356777"/>
                    </a:ext>
                  </a:extLst>
                </a:gridCol>
              </a:tblGrid>
              <a:tr h="454745">
                <a:tc>
                  <a:txBody>
                    <a:bodyPr/>
                    <a:lstStyle/>
                    <a:p>
                      <a:pPr algn="ctr" fontAlgn="ctr"/>
                      <a:r>
                        <a:rPr lang="es-PA" sz="1400" b="1" i="0" u="none" strike="noStrike" dirty="0">
                          <a:solidFill>
                            <a:srgbClr val="FFFFFF"/>
                          </a:solidFill>
                          <a:effectLst/>
                          <a:latin typeface="Calibri" panose="020F0502020204030204" pitchFamily="34" charset="0"/>
                        </a:rPr>
                        <a:t>CAPÍTULO</a:t>
                      </a:r>
                    </a:p>
                  </a:txBody>
                  <a:tcPr marL="6350" marR="6350" marT="6350" marB="0" anchor="ctr">
                    <a:lnL w="6350" cap="flat" cmpd="sng" algn="ctr">
                      <a:solidFill>
                        <a:srgbClr val="4472C4"/>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ctr"/>
                      <a:r>
                        <a:rPr lang="es-PA" sz="1400" b="1" i="0" u="none" strike="noStrike" dirty="0">
                          <a:solidFill>
                            <a:srgbClr val="FFFFFF"/>
                          </a:solidFill>
                          <a:effectLst/>
                          <a:latin typeface="Calibri" panose="020F0502020204030204" pitchFamily="34" charset="0"/>
                        </a:rPr>
                        <a:t>DESCRIPCIÓN</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ctr"/>
                      <a:r>
                        <a:rPr lang="es-PA" sz="1400" b="1" i="0" u="none" strike="noStrike" dirty="0">
                          <a:solidFill>
                            <a:srgbClr val="FFFFFF"/>
                          </a:solidFill>
                          <a:effectLst/>
                          <a:latin typeface="Calibri" panose="020F0502020204030204" pitchFamily="34" charset="0"/>
                        </a:rPr>
                        <a:t>2005</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ctr"/>
                      <a:r>
                        <a:rPr lang="es-PA" sz="1400" b="1" i="0" u="none" strike="noStrike" dirty="0">
                          <a:solidFill>
                            <a:srgbClr val="FFFFFF"/>
                          </a:solidFill>
                          <a:effectLst/>
                          <a:latin typeface="Calibri" panose="020F0502020204030204" pitchFamily="34" charset="0"/>
                        </a:rPr>
                        <a:t>2019 (P)</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ctr"/>
                      <a:r>
                        <a:rPr lang="es-PA" sz="1400" b="1" i="0" u="none" strike="noStrike" dirty="0">
                          <a:solidFill>
                            <a:srgbClr val="FFFFFF"/>
                          </a:solidFill>
                          <a:effectLst/>
                          <a:latin typeface="Calibri" panose="020F0502020204030204" pitchFamily="34" charset="0"/>
                        </a:rPr>
                        <a:t>PÉRDIDA</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5911"/>
                    </a:solidFill>
                  </a:tcPr>
                </a:tc>
                <a:tc>
                  <a:txBody>
                    <a:bodyPr/>
                    <a:lstStyle/>
                    <a:p>
                      <a:pPr algn="ctr" fontAlgn="ctr"/>
                      <a:r>
                        <a:rPr lang="es-PA" sz="1400" b="1" i="0" u="none" strike="noStrike" dirty="0">
                          <a:solidFill>
                            <a:srgbClr val="FFFFFF"/>
                          </a:solidFill>
                          <a:effectLst/>
                          <a:latin typeface="Calibri" panose="020F0502020204030204" pitchFamily="34" charset="0"/>
                        </a:rPr>
                        <a:t>% PÉRDIDA</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5911"/>
                    </a:solidFill>
                  </a:tcPr>
                </a:tc>
                <a:extLst>
                  <a:ext uri="{0D108BD9-81ED-4DB2-BD59-A6C34878D82A}">
                    <a16:rowId xmlns:a16="http://schemas.microsoft.com/office/drawing/2014/main" val="1938266394"/>
                  </a:ext>
                </a:extLst>
              </a:tr>
              <a:tr h="321649">
                <a:tc>
                  <a:txBody>
                    <a:bodyPr/>
                    <a:lstStyle/>
                    <a:p>
                      <a:pPr algn="ctr" fontAlgn="b"/>
                      <a:r>
                        <a:rPr lang="es-PA" sz="1400" b="0" i="0" u="none" strike="noStrike" dirty="0">
                          <a:solidFill>
                            <a:srgbClr val="000000"/>
                          </a:solidFill>
                          <a:effectLst/>
                          <a:latin typeface="Calibri" panose="020F0502020204030204" pitchFamily="34" charset="0"/>
                        </a:rPr>
                        <a:t>03</a:t>
                      </a:r>
                    </a:p>
                  </a:txBody>
                  <a:tcPr marL="635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s-PA" sz="1400" b="0" i="0" u="none" strike="noStrike" dirty="0">
                          <a:solidFill>
                            <a:srgbClr val="000000"/>
                          </a:solidFill>
                          <a:effectLst/>
                          <a:latin typeface="Calibri" panose="020F0502020204030204" pitchFamily="34" charset="0"/>
                        </a:rPr>
                        <a:t>PESCADOS  Y MARISCOS</a:t>
                      </a:r>
                    </a:p>
                  </a:txBody>
                  <a:tcPr marL="7200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323.0</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38.3</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284.7</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s-PA" sz="1400" b="0" i="0" u="none" strike="noStrike" dirty="0">
                          <a:solidFill>
                            <a:srgbClr val="000000"/>
                          </a:solidFill>
                          <a:effectLst/>
                          <a:latin typeface="Calibri" panose="020F0502020204030204" pitchFamily="34" charset="0"/>
                        </a:rPr>
                        <a:t>88%</a:t>
                      </a:r>
                    </a:p>
                  </a:txBody>
                  <a:tcPr marL="635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77752638"/>
                  </a:ext>
                </a:extLst>
              </a:tr>
              <a:tr h="321649">
                <a:tc>
                  <a:txBody>
                    <a:bodyPr/>
                    <a:lstStyle/>
                    <a:p>
                      <a:pPr algn="ctr" fontAlgn="b"/>
                      <a:r>
                        <a:rPr lang="es-PA" sz="1400" b="0" i="0" u="none" strike="noStrike" dirty="0">
                          <a:solidFill>
                            <a:srgbClr val="000000"/>
                          </a:solidFill>
                          <a:effectLst/>
                          <a:latin typeface="Calibri" panose="020F0502020204030204" pitchFamily="34" charset="0"/>
                        </a:rPr>
                        <a:t>07</a:t>
                      </a:r>
                    </a:p>
                  </a:txBody>
                  <a:tcPr marL="635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s-PA" sz="1400" b="0" i="0" u="none" strike="noStrike" dirty="0">
                          <a:solidFill>
                            <a:srgbClr val="000000"/>
                          </a:solidFill>
                          <a:effectLst/>
                          <a:latin typeface="Calibri" panose="020F0502020204030204" pitchFamily="34" charset="0"/>
                        </a:rPr>
                        <a:t>HORTALIZAS Y PLANTAS</a:t>
                      </a:r>
                    </a:p>
                  </a:txBody>
                  <a:tcPr marL="7200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16.9</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1.5</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15.4</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s-PA" sz="1400" b="0" i="0" u="none" strike="noStrike" dirty="0">
                          <a:solidFill>
                            <a:srgbClr val="000000"/>
                          </a:solidFill>
                          <a:effectLst/>
                          <a:latin typeface="Calibri" panose="020F0502020204030204" pitchFamily="34" charset="0"/>
                        </a:rPr>
                        <a:t>91%</a:t>
                      </a:r>
                    </a:p>
                  </a:txBody>
                  <a:tcPr marL="635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952301552"/>
                  </a:ext>
                </a:extLst>
              </a:tr>
              <a:tr h="321649">
                <a:tc>
                  <a:txBody>
                    <a:bodyPr/>
                    <a:lstStyle/>
                    <a:p>
                      <a:pPr algn="ctr" fontAlgn="b"/>
                      <a:r>
                        <a:rPr lang="es-PA" sz="1400" b="0" i="0" u="none" strike="noStrike" dirty="0">
                          <a:solidFill>
                            <a:srgbClr val="000000"/>
                          </a:solidFill>
                          <a:effectLst/>
                          <a:latin typeface="Calibri" panose="020F0502020204030204" pitchFamily="34" charset="0"/>
                        </a:rPr>
                        <a:t>08</a:t>
                      </a:r>
                    </a:p>
                  </a:txBody>
                  <a:tcPr marL="635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s-PA" sz="1400" b="0" i="0" u="none" strike="noStrike" dirty="0">
                          <a:solidFill>
                            <a:srgbClr val="000000"/>
                          </a:solidFill>
                          <a:effectLst/>
                          <a:latin typeface="Calibri" panose="020F0502020204030204" pitchFamily="34" charset="0"/>
                        </a:rPr>
                        <a:t>FRUTAS</a:t>
                      </a:r>
                    </a:p>
                  </a:txBody>
                  <a:tcPr marL="7200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16.3</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7.0</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9.3</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s-PA" sz="1400" b="0" i="0" u="none" strike="noStrike" dirty="0">
                          <a:solidFill>
                            <a:srgbClr val="000000"/>
                          </a:solidFill>
                          <a:effectLst/>
                          <a:latin typeface="Calibri" panose="020F0502020204030204" pitchFamily="34" charset="0"/>
                        </a:rPr>
                        <a:t>57%</a:t>
                      </a:r>
                    </a:p>
                  </a:txBody>
                  <a:tcPr marL="635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000780172"/>
                  </a:ext>
                </a:extLst>
              </a:tr>
              <a:tr h="321649">
                <a:tc>
                  <a:txBody>
                    <a:bodyPr/>
                    <a:lstStyle/>
                    <a:p>
                      <a:pPr algn="ctr" fontAlgn="b"/>
                      <a:r>
                        <a:rPr lang="es-PA" sz="1400" b="0" i="0" u="none" strike="noStrike" dirty="0">
                          <a:solidFill>
                            <a:srgbClr val="000000"/>
                          </a:solidFill>
                          <a:effectLst/>
                          <a:latin typeface="Calibri" panose="020F0502020204030204" pitchFamily="34" charset="0"/>
                        </a:rPr>
                        <a:t>44</a:t>
                      </a:r>
                    </a:p>
                  </a:txBody>
                  <a:tcPr marL="635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s-PA" sz="1400" b="0" i="0" u="none" strike="noStrike" dirty="0">
                          <a:solidFill>
                            <a:srgbClr val="000000"/>
                          </a:solidFill>
                          <a:effectLst/>
                          <a:latin typeface="Calibri" panose="020F0502020204030204" pitchFamily="34" charset="0"/>
                        </a:rPr>
                        <a:t>MADERA</a:t>
                      </a:r>
                    </a:p>
                  </a:txBody>
                  <a:tcPr marL="7200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5.4</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0.4</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5.0</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s-PA" sz="1400" b="0" i="0" u="none" strike="noStrike" dirty="0">
                          <a:solidFill>
                            <a:srgbClr val="000000"/>
                          </a:solidFill>
                          <a:effectLst/>
                          <a:latin typeface="Calibri" panose="020F0502020204030204" pitchFamily="34" charset="0"/>
                        </a:rPr>
                        <a:t>92%</a:t>
                      </a:r>
                    </a:p>
                  </a:txBody>
                  <a:tcPr marL="635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59042201"/>
                  </a:ext>
                </a:extLst>
              </a:tr>
              <a:tr h="321649">
                <a:tc>
                  <a:txBody>
                    <a:bodyPr/>
                    <a:lstStyle/>
                    <a:p>
                      <a:pPr algn="ctr" fontAlgn="b"/>
                      <a:r>
                        <a:rPr lang="es-PA" sz="1400" b="0" i="0" u="none" strike="noStrike" dirty="0">
                          <a:solidFill>
                            <a:srgbClr val="000000"/>
                          </a:solidFill>
                          <a:effectLst/>
                          <a:latin typeface="Calibri" panose="020F0502020204030204" pitchFamily="34" charset="0"/>
                        </a:rPr>
                        <a:t>96</a:t>
                      </a:r>
                    </a:p>
                  </a:txBody>
                  <a:tcPr marL="635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s-PA" sz="1400" b="0" i="0" u="none" strike="noStrike" dirty="0">
                          <a:solidFill>
                            <a:srgbClr val="000000"/>
                          </a:solidFill>
                          <a:effectLst/>
                          <a:latin typeface="Calibri" panose="020F0502020204030204" pitchFamily="34" charset="0"/>
                        </a:rPr>
                        <a:t>MANUFACTURAS  DIVERSAS</a:t>
                      </a:r>
                    </a:p>
                  </a:txBody>
                  <a:tcPr marL="7200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3.5</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0.0</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3.5</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s-PA" sz="1400" b="0" i="0" u="none" strike="noStrike" dirty="0">
                          <a:solidFill>
                            <a:srgbClr val="000000"/>
                          </a:solidFill>
                          <a:effectLst/>
                          <a:latin typeface="Calibri" panose="020F0502020204030204" pitchFamily="34" charset="0"/>
                        </a:rPr>
                        <a:t>99%</a:t>
                      </a:r>
                    </a:p>
                  </a:txBody>
                  <a:tcPr marL="635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487841596"/>
                  </a:ext>
                </a:extLst>
              </a:tr>
              <a:tr h="321649">
                <a:tc>
                  <a:txBody>
                    <a:bodyPr/>
                    <a:lstStyle/>
                    <a:p>
                      <a:pPr algn="ctr" fontAlgn="b"/>
                      <a:r>
                        <a:rPr lang="es-PA" sz="1400" b="0" i="0" u="none" strike="noStrike" dirty="0">
                          <a:solidFill>
                            <a:srgbClr val="000000"/>
                          </a:solidFill>
                          <a:effectLst/>
                          <a:latin typeface="Calibri" panose="020F0502020204030204" pitchFamily="34" charset="0"/>
                        </a:rPr>
                        <a:t>09</a:t>
                      </a:r>
                    </a:p>
                  </a:txBody>
                  <a:tcPr marL="635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s-PA" sz="1400" b="0" i="0" u="none" strike="noStrike" dirty="0">
                          <a:solidFill>
                            <a:srgbClr val="000000"/>
                          </a:solidFill>
                          <a:effectLst/>
                          <a:latin typeface="Calibri" panose="020F0502020204030204" pitchFamily="34" charset="0"/>
                        </a:rPr>
                        <a:t>CAFÉ Y TE</a:t>
                      </a:r>
                    </a:p>
                  </a:txBody>
                  <a:tcPr marL="7200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10.0</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8.2</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1.8</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s-PA" sz="1400" b="0" i="0" u="none" strike="noStrike" dirty="0">
                          <a:solidFill>
                            <a:srgbClr val="000000"/>
                          </a:solidFill>
                          <a:effectLst/>
                          <a:latin typeface="Calibri" panose="020F0502020204030204" pitchFamily="34" charset="0"/>
                        </a:rPr>
                        <a:t>18%</a:t>
                      </a:r>
                    </a:p>
                  </a:txBody>
                  <a:tcPr marL="635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886341000"/>
                  </a:ext>
                </a:extLst>
              </a:tr>
              <a:tr h="321649">
                <a:tc>
                  <a:txBody>
                    <a:bodyPr/>
                    <a:lstStyle/>
                    <a:p>
                      <a:pPr algn="ctr" fontAlgn="b"/>
                      <a:r>
                        <a:rPr lang="es-PA" sz="1400" b="0" i="0" u="none" strike="noStrike" dirty="0">
                          <a:solidFill>
                            <a:srgbClr val="000000"/>
                          </a:solidFill>
                          <a:effectLst/>
                          <a:latin typeface="Calibri" panose="020F0502020204030204" pitchFamily="34" charset="0"/>
                        </a:rPr>
                        <a:t>71</a:t>
                      </a:r>
                    </a:p>
                  </a:txBody>
                  <a:tcPr marL="635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s-PA" sz="1400" b="0" i="0" u="none" strike="noStrike" dirty="0">
                          <a:solidFill>
                            <a:srgbClr val="000000"/>
                          </a:solidFill>
                          <a:effectLst/>
                          <a:latin typeface="Calibri" panose="020F0502020204030204" pitchFamily="34" charset="0"/>
                        </a:rPr>
                        <a:t>METALES PRECIOSOS</a:t>
                      </a:r>
                    </a:p>
                  </a:txBody>
                  <a:tcPr marL="7200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3.5</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1.8</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1.8</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s-PA" sz="1400" b="0" i="0" u="none" strike="noStrike" dirty="0">
                          <a:solidFill>
                            <a:srgbClr val="000000"/>
                          </a:solidFill>
                          <a:effectLst/>
                          <a:latin typeface="Calibri" panose="020F0502020204030204" pitchFamily="34" charset="0"/>
                        </a:rPr>
                        <a:t>50%</a:t>
                      </a:r>
                    </a:p>
                  </a:txBody>
                  <a:tcPr marL="635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202446070"/>
                  </a:ext>
                </a:extLst>
              </a:tr>
              <a:tr h="321649">
                <a:tc>
                  <a:txBody>
                    <a:bodyPr/>
                    <a:lstStyle/>
                    <a:p>
                      <a:pPr algn="ctr" fontAlgn="b"/>
                      <a:r>
                        <a:rPr lang="es-PA" sz="1400" b="0" i="0" u="none" strike="noStrike" dirty="0">
                          <a:solidFill>
                            <a:srgbClr val="000000"/>
                          </a:solidFill>
                          <a:effectLst/>
                          <a:latin typeface="Calibri" panose="020F0502020204030204" pitchFamily="34" charset="0"/>
                        </a:rPr>
                        <a:t>61</a:t>
                      </a:r>
                    </a:p>
                  </a:txBody>
                  <a:tcPr marL="635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s-ES" sz="1400" b="0" i="0" u="none" strike="noStrike" dirty="0">
                          <a:solidFill>
                            <a:srgbClr val="000000"/>
                          </a:solidFill>
                          <a:effectLst/>
                          <a:latin typeface="Calibri" panose="020F0502020204030204" pitchFamily="34" charset="0"/>
                        </a:rPr>
                        <a:t>PRENDAS DE VESTIR DE PUNTO</a:t>
                      </a:r>
                    </a:p>
                  </a:txBody>
                  <a:tcPr marL="7200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1.9</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0.1</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1.7</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s-PA" sz="1400" b="0" i="0" u="none" strike="noStrike" dirty="0">
                          <a:solidFill>
                            <a:srgbClr val="000000"/>
                          </a:solidFill>
                          <a:effectLst/>
                          <a:latin typeface="Calibri" panose="020F0502020204030204" pitchFamily="34" charset="0"/>
                        </a:rPr>
                        <a:t>92%</a:t>
                      </a:r>
                    </a:p>
                  </a:txBody>
                  <a:tcPr marL="635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972860372"/>
                  </a:ext>
                </a:extLst>
              </a:tr>
              <a:tr h="321649">
                <a:tc>
                  <a:txBody>
                    <a:bodyPr/>
                    <a:lstStyle/>
                    <a:p>
                      <a:pPr algn="ctr" fontAlgn="b"/>
                      <a:r>
                        <a:rPr lang="es-PA" sz="1400" b="0" i="0" u="none" strike="noStrike" dirty="0">
                          <a:solidFill>
                            <a:srgbClr val="000000"/>
                          </a:solidFill>
                          <a:effectLst/>
                          <a:latin typeface="Calibri" panose="020F0502020204030204" pitchFamily="34" charset="0"/>
                        </a:rPr>
                        <a:t>16</a:t>
                      </a:r>
                    </a:p>
                  </a:txBody>
                  <a:tcPr marL="635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s-ES" sz="1400" b="0" i="0" u="none" strike="noStrike" dirty="0">
                          <a:solidFill>
                            <a:srgbClr val="000000"/>
                          </a:solidFill>
                          <a:effectLst/>
                          <a:latin typeface="Calibri" panose="020F0502020204030204" pitchFamily="34" charset="0"/>
                        </a:rPr>
                        <a:t>PREPARACIONES DE CARNE Y PESCADO </a:t>
                      </a:r>
                    </a:p>
                  </a:txBody>
                  <a:tcPr marL="7200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1.6</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0.0</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1.6</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s-PA" sz="1400" b="0" i="0" u="none" strike="noStrike" dirty="0">
                          <a:solidFill>
                            <a:srgbClr val="000000"/>
                          </a:solidFill>
                          <a:effectLst/>
                          <a:latin typeface="Calibri" panose="020F0502020204030204" pitchFamily="34" charset="0"/>
                        </a:rPr>
                        <a:t>100%</a:t>
                      </a:r>
                    </a:p>
                  </a:txBody>
                  <a:tcPr marL="635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473797249"/>
                  </a:ext>
                </a:extLst>
              </a:tr>
              <a:tr h="321649">
                <a:tc>
                  <a:txBody>
                    <a:bodyPr/>
                    <a:lstStyle/>
                    <a:p>
                      <a:pPr algn="ctr" fontAlgn="b"/>
                      <a:r>
                        <a:rPr lang="es-PA" sz="1400" b="0" i="0" u="none" strike="noStrike" dirty="0">
                          <a:solidFill>
                            <a:srgbClr val="000000"/>
                          </a:solidFill>
                          <a:effectLst/>
                          <a:latin typeface="Calibri" panose="020F0502020204030204" pitchFamily="34" charset="0"/>
                        </a:rPr>
                        <a:t>20</a:t>
                      </a:r>
                    </a:p>
                  </a:txBody>
                  <a:tcPr marL="635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s-ES" sz="1400" b="0" i="0" u="none" strike="noStrike" dirty="0">
                          <a:solidFill>
                            <a:srgbClr val="000000"/>
                          </a:solidFill>
                          <a:effectLst/>
                          <a:latin typeface="Calibri" panose="020F0502020204030204" pitchFamily="34" charset="0"/>
                        </a:rPr>
                        <a:t>PREPARACIONES DE HORTALIZAS Y FRUTAS</a:t>
                      </a:r>
                    </a:p>
                  </a:txBody>
                  <a:tcPr marL="7200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1.5</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0.0</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1.5</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s-PA" sz="1400" b="0" i="0" u="none" strike="noStrike" dirty="0">
                          <a:solidFill>
                            <a:srgbClr val="000000"/>
                          </a:solidFill>
                          <a:effectLst/>
                          <a:latin typeface="Calibri" panose="020F0502020204030204" pitchFamily="34" charset="0"/>
                        </a:rPr>
                        <a:t>100%</a:t>
                      </a:r>
                    </a:p>
                  </a:txBody>
                  <a:tcPr marL="635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285180666"/>
                  </a:ext>
                </a:extLst>
              </a:tr>
              <a:tr h="321649">
                <a:tc>
                  <a:txBody>
                    <a:bodyPr/>
                    <a:lstStyle/>
                    <a:p>
                      <a:pPr algn="l" fontAlgn="b"/>
                      <a:r>
                        <a:rPr lang="es-PA" sz="14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s-PA" sz="1400" b="1" i="0" u="none" strike="noStrike" dirty="0">
                          <a:solidFill>
                            <a:srgbClr val="000000"/>
                          </a:solidFill>
                          <a:effectLst/>
                          <a:latin typeface="Calibri" panose="020F0502020204030204" pitchFamily="34" charset="0"/>
                        </a:rPr>
                        <a:t>Total</a:t>
                      </a:r>
                    </a:p>
                  </a:txBody>
                  <a:tcPr marL="635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1" i="0" u="none" strike="noStrike" dirty="0">
                          <a:solidFill>
                            <a:srgbClr val="000000"/>
                          </a:solidFill>
                          <a:effectLst/>
                          <a:latin typeface="Calibri" panose="020F0502020204030204" pitchFamily="34" charset="0"/>
                        </a:rPr>
                        <a:t>419.3</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1" i="0" u="none" strike="noStrike" dirty="0">
                          <a:solidFill>
                            <a:srgbClr val="000000"/>
                          </a:solidFill>
                          <a:effectLst/>
                          <a:latin typeface="Calibri" panose="020F0502020204030204" pitchFamily="34" charset="0"/>
                        </a:rPr>
                        <a:t>98.6</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1" i="0" u="none" strike="noStrike" dirty="0">
                          <a:solidFill>
                            <a:srgbClr val="000000"/>
                          </a:solidFill>
                          <a:effectLst/>
                          <a:latin typeface="Calibri" panose="020F0502020204030204" pitchFamily="34" charset="0"/>
                        </a:rPr>
                        <a:t>320.7</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s-PA" sz="1400" b="1" i="0" u="none" strike="noStrike" dirty="0">
                          <a:solidFill>
                            <a:srgbClr val="000000"/>
                          </a:solidFill>
                          <a:effectLst/>
                          <a:latin typeface="Calibri" panose="020F0502020204030204" pitchFamily="34" charset="0"/>
                        </a:rPr>
                        <a:t>76%</a:t>
                      </a:r>
                    </a:p>
                  </a:txBody>
                  <a:tcPr marL="635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225595186"/>
                  </a:ext>
                </a:extLst>
              </a:tr>
            </a:tbl>
          </a:graphicData>
        </a:graphic>
      </p:graphicFrame>
      <p:sp>
        <p:nvSpPr>
          <p:cNvPr id="9" name="CuadroTexto 8">
            <a:extLst>
              <a:ext uri="{FF2B5EF4-FFF2-40B4-BE49-F238E27FC236}">
                <a16:creationId xmlns:a16="http://schemas.microsoft.com/office/drawing/2014/main" id="{0E668762-0AB0-4DA3-A3F0-B0E9FB884543}"/>
              </a:ext>
            </a:extLst>
          </p:cNvPr>
          <p:cNvSpPr txBox="1"/>
          <p:nvPr/>
        </p:nvSpPr>
        <p:spPr>
          <a:xfrm>
            <a:off x="3548380" y="1742486"/>
            <a:ext cx="2412840" cy="369332"/>
          </a:xfrm>
          <a:prstGeom prst="rect">
            <a:avLst/>
          </a:prstGeom>
          <a:noFill/>
        </p:spPr>
        <p:txBody>
          <a:bodyPr wrap="none" rtlCol="0">
            <a:spAutoFit/>
          </a:bodyPr>
          <a:lstStyle/>
          <a:p>
            <a:r>
              <a:rPr lang="es-ES" dirty="0">
                <a:solidFill>
                  <a:srgbClr val="000000"/>
                </a:solidFill>
              </a:rPr>
              <a:t>(En millones de balboas)</a:t>
            </a:r>
            <a:endParaRPr lang="es-PA" dirty="0">
              <a:solidFill>
                <a:srgbClr val="000000"/>
              </a:solidFill>
            </a:endParaRPr>
          </a:p>
        </p:txBody>
      </p:sp>
      <p:sp>
        <p:nvSpPr>
          <p:cNvPr id="10" name="CuadroTexto 9">
            <a:extLst>
              <a:ext uri="{FF2B5EF4-FFF2-40B4-BE49-F238E27FC236}">
                <a16:creationId xmlns:a16="http://schemas.microsoft.com/office/drawing/2014/main" id="{2FD140C8-8AEE-40A6-89ED-28C034DBC948}"/>
              </a:ext>
            </a:extLst>
          </p:cNvPr>
          <p:cNvSpPr txBox="1"/>
          <p:nvPr/>
        </p:nvSpPr>
        <p:spPr>
          <a:xfrm>
            <a:off x="624823" y="6240834"/>
            <a:ext cx="8378576" cy="307777"/>
          </a:xfrm>
          <a:prstGeom prst="rect">
            <a:avLst/>
          </a:prstGeom>
          <a:noFill/>
        </p:spPr>
        <p:txBody>
          <a:bodyPr wrap="none" rtlCol="0">
            <a:spAutoFit/>
          </a:bodyPr>
          <a:lstStyle/>
          <a:p>
            <a:r>
              <a:rPr lang="es-ES" sz="1400" dirty="0">
                <a:solidFill>
                  <a:srgbClr val="000000"/>
                </a:solidFill>
              </a:rPr>
              <a:t>Fuente: Elaborado por la Dirección General de Administración de Tratados - DGAT, basados en datos del INEC.  </a:t>
            </a:r>
            <a:endParaRPr lang="es-PA" sz="1400" dirty="0">
              <a:solidFill>
                <a:srgbClr val="000000"/>
              </a:solidFill>
            </a:endParaRPr>
          </a:p>
        </p:txBody>
      </p:sp>
      <p:sp>
        <p:nvSpPr>
          <p:cNvPr id="13" name="CuadroTexto 12">
            <a:extLst>
              <a:ext uri="{FF2B5EF4-FFF2-40B4-BE49-F238E27FC236}">
                <a16:creationId xmlns:a16="http://schemas.microsoft.com/office/drawing/2014/main" id="{FFCD55E2-35C1-4359-AC6B-DC83A1EA621E}"/>
              </a:ext>
            </a:extLst>
          </p:cNvPr>
          <p:cNvSpPr txBox="1"/>
          <p:nvPr/>
        </p:nvSpPr>
        <p:spPr>
          <a:xfrm>
            <a:off x="8739518" y="2225040"/>
            <a:ext cx="3190211" cy="4708981"/>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es-ES" dirty="0">
                <a:solidFill>
                  <a:srgbClr val="000000"/>
                </a:solidFill>
              </a:rPr>
              <a:t>La caída en las exportaciones de pescado y demás productos acuíferos son la que han causado el mayor impacto, casi B/.300 millones.</a:t>
            </a:r>
          </a:p>
          <a:p>
            <a:pPr marL="285750" indent="-285750" algn="just">
              <a:spcAft>
                <a:spcPts val="1200"/>
              </a:spcAft>
              <a:buFont typeface="Arial" panose="020B0604020202020204" pitchFamily="34" charset="0"/>
              <a:buChar char="•"/>
            </a:pPr>
            <a:r>
              <a:rPr lang="es-ES" dirty="0">
                <a:solidFill>
                  <a:srgbClr val="000000"/>
                </a:solidFill>
              </a:rPr>
              <a:t>La baja de las frutas y hortalizas ha sido significativa.</a:t>
            </a:r>
          </a:p>
          <a:p>
            <a:pPr marL="285750" indent="-285750" algn="just">
              <a:spcAft>
                <a:spcPts val="1200"/>
              </a:spcAft>
              <a:buFont typeface="Arial" panose="020B0604020202020204" pitchFamily="34" charset="0"/>
              <a:buChar char="•"/>
            </a:pPr>
            <a:r>
              <a:rPr lang="es-ES" dirty="0">
                <a:solidFill>
                  <a:srgbClr val="000000"/>
                </a:solidFill>
              </a:rPr>
              <a:t>En 2019 </a:t>
            </a:r>
            <a:r>
              <a:rPr lang="es-ES" b="1" dirty="0">
                <a:solidFill>
                  <a:srgbClr val="000000"/>
                </a:solidFill>
              </a:rPr>
              <a:t>no se registraron </a:t>
            </a:r>
            <a:r>
              <a:rPr lang="es-ES" dirty="0">
                <a:solidFill>
                  <a:srgbClr val="000000"/>
                </a:solidFill>
              </a:rPr>
              <a:t>ventas a EEUU de manufacturas diversas, preparaciones de carne, hortalizas y frutas.</a:t>
            </a:r>
          </a:p>
          <a:p>
            <a:pPr marL="285750" indent="-285750" algn="just">
              <a:buFont typeface="Arial" panose="020B0604020202020204" pitchFamily="34" charset="0"/>
              <a:buChar char="•"/>
            </a:pPr>
            <a:endParaRPr lang="es-ES" dirty="0">
              <a:solidFill>
                <a:srgbClr val="000000"/>
              </a:solidFill>
            </a:endParaRPr>
          </a:p>
          <a:p>
            <a:pPr marL="285750" indent="-285750" algn="just">
              <a:buFont typeface="Arial" panose="020B0604020202020204" pitchFamily="34" charset="0"/>
              <a:buChar char="•"/>
            </a:pPr>
            <a:endParaRPr lang="es-PA" dirty="0">
              <a:solidFill>
                <a:srgbClr val="000000"/>
              </a:solidFill>
            </a:endParaRPr>
          </a:p>
        </p:txBody>
      </p:sp>
    </p:spTree>
    <p:extLst>
      <p:ext uri="{BB962C8B-B14F-4D97-AF65-F5344CB8AC3E}">
        <p14:creationId xmlns:p14="http://schemas.microsoft.com/office/powerpoint/2010/main" val="1509530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F6FC66-D54A-42DB-9754-DF9FF2558963}"/>
              </a:ext>
            </a:extLst>
          </p:cNvPr>
          <p:cNvSpPr>
            <a:spLocks noGrp="1"/>
          </p:cNvSpPr>
          <p:nvPr>
            <p:ph type="title"/>
          </p:nvPr>
        </p:nvSpPr>
        <p:spPr>
          <a:xfrm>
            <a:off x="361244" y="731837"/>
            <a:ext cx="11469512" cy="696914"/>
          </a:xfrm>
        </p:spPr>
        <p:txBody>
          <a:bodyPr>
            <a:normAutofit/>
          </a:bodyPr>
          <a:lstStyle/>
          <a:p>
            <a:pPr algn="ctr"/>
            <a:r>
              <a:rPr lang="es-ES" sz="3600" b="1" dirty="0">
                <a:solidFill>
                  <a:schemeClr val="tx1">
                    <a:lumMod val="60000"/>
                    <a:lumOff val="40000"/>
                  </a:schemeClr>
                </a:solidFill>
              </a:rPr>
              <a:t>Exportaciones de Panamá a Costa Rica. Años 2006 – 2019</a:t>
            </a:r>
            <a:endParaRPr lang="es-PA" sz="3600" b="1" dirty="0">
              <a:solidFill>
                <a:schemeClr val="tx1">
                  <a:lumMod val="60000"/>
                  <a:lumOff val="40000"/>
                </a:schemeClr>
              </a:solidFill>
            </a:endParaRPr>
          </a:p>
        </p:txBody>
      </p:sp>
      <p:sp>
        <p:nvSpPr>
          <p:cNvPr id="4" name="Marcador de número de diapositiva 3">
            <a:extLst>
              <a:ext uri="{FF2B5EF4-FFF2-40B4-BE49-F238E27FC236}">
                <a16:creationId xmlns:a16="http://schemas.microsoft.com/office/drawing/2014/main" id="{A6FA7D8F-7FEA-45CF-BEDA-549B0E96AB8E}"/>
              </a:ext>
            </a:extLst>
          </p:cNvPr>
          <p:cNvSpPr>
            <a:spLocks noGrp="1"/>
          </p:cNvSpPr>
          <p:nvPr>
            <p:ph type="sldNum" sz="quarter" idx="12"/>
          </p:nvPr>
        </p:nvSpPr>
        <p:spPr/>
        <p:txBody>
          <a:bodyP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7D1B19-6236-4BA7-AFD2-943C573A6FD0}" type="slidenum">
              <a:rPr kumimoji="0" lang="es-PA" sz="1867"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s-PA" sz="1867" b="1" i="0" u="none" strike="noStrike" kern="1200" cap="none" spc="0" normalizeH="0" baseline="0" noProof="0" dirty="0">
              <a:ln>
                <a:noFill/>
              </a:ln>
              <a:solidFill>
                <a:srgbClr val="FFFFFF"/>
              </a:solidFill>
              <a:effectLst/>
              <a:uLnTx/>
              <a:uFillTx/>
              <a:latin typeface="Tw Cen MT"/>
              <a:ea typeface="+mn-ea"/>
              <a:cs typeface="+mn-cs"/>
            </a:endParaRPr>
          </a:p>
        </p:txBody>
      </p:sp>
      <p:graphicFrame>
        <p:nvGraphicFramePr>
          <p:cNvPr id="5" name="Marcador de contenido 4">
            <a:extLst>
              <a:ext uri="{FF2B5EF4-FFF2-40B4-BE49-F238E27FC236}">
                <a16:creationId xmlns:a16="http://schemas.microsoft.com/office/drawing/2014/main" id="{A5DE757D-C5C8-4ED2-961D-322F17253C1D}"/>
              </a:ext>
            </a:extLst>
          </p:cNvPr>
          <p:cNvGraphicFramePr>
            <a:graphicFrameLocks noGrp="1"/>
          </p:cNvGraphicFramePr>
          <p:nvPr>
            <p:ph idx="1"/>
          </p:nvPr>
        </p:nvGraphicFramePr>
        <p:xfrm>
          <a:off x="817562" y="1803400"/>
          <a:ext cx="7240587" cy="4322763"/>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a:extLst>
              <a:ext uri="{FF2B5EF4-FFF2-40B4-BE49-F238E27FC236}">
                <a16:creationId xmlns:a16="http://schemas.microsoft.com/office/drawing/2014/main" id="{802C8704-4EA9-49D7-9E5C-0E6451DEAB1F}"/>
              </a:ext>
            </a:extLst>
          </p:cNvPr>
          <p:cNvSpPr txBox="1"/>
          <p:nvPr/>
        </p:nvSpPr>
        <p:spPr>
          <a:xfrm>
            <a:off x="639536" y="6126163"/>
            <a:ext cx="8378576" cy="307777"/>
          </a:xfrm>
          <a:prstGeom prst="rect">
            <a:avLst/>
          </a:prstGeom>
          <a:noFill/>
        </p:spPr>
        <p:txBody>
          <a:bodyPr wrap="none" rtlCol="0">
            <a:spAutoFit/>
          </a:bodyPr>
          <a:lstStyle/>
          <a:p>
            <a:r>
              <a:rPr lang="es-ES" sz="1400" dirty="0">
                <a:solidFill>
                  <a:srgbClr val="000000"/>
                </a:solidFill>
              </a:rPr>
              <a:t>Fuente: Elaborado por la Dirección General de Administración de Tratados - DGAT, basados en datos del INEC.  </a:t>
            </a:r>
            <a:endParaRPr lang="es-PA" sz="1400" dirty="0">
              <a:solidFill>
                <a:srgbClr val="000000"/>
              </a:solidFill>
            </a:endParaRPr>
          </a:p>
        </p:txBody>
      </p:sp>
      <p:sp>
        <p:nvSpPr>
          <p:cNvPr id="7" name="CuadroTexto 6">
            <a:extLst>
              <a:ext uri="{FF2B5EF4-FFF2-40B4-BE49-F238E27FC236}">
                <a16:creationId xmlns:a16="http://schemas.microsoft.com/office/drawing/2014/main" id="{E0AB7E19-77D6-46FC-8EF5-CA6EE86D6654}"/>
              </a:ext>
            </a:extLst>
          </p:cNvPr>
          <p:cNvSpPr txBox="1"/>
          <p:nvPr/>
        </p:nvSpPr>
        <p:spPr>
          <a:xfrm>
            <a:off x="8330155" y="2975739"/>
            <a:ext cx="3766457" cy="2185214"/>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es-ES" dirty="0">
                <a:solidFill>
                  <a:srgbClr val="000000"/>
                </a:solidFill>
              </a:rPr>
              <a:t>Las exportaciones a Costa Rica descendieron en forma escalonada en los años 2010 y posteriormente en 2016.</a:t>
            </a:r>
          </a:p>
          <a:p>
            <a:pPr marL="285750" indent="-285750" algn="just">
              <a:buFont typeface="Arial" panose="020B0604020202020204" pitchFamily="34" charset="0"/>
              <a:buChar char="•"/>
            </a:pPr>
            <a:r>
              <a:rPr lang="es-ES" dirty="0">
                <a:solidFill>
                  <a:srgbClr val="000000"/>
                </a:solidFill>
              </a:rPr>
              <a:t>Desde entonces (2016) ha promediado B/.37 millones.</a:t>
            </a:r>
          </a:p>
          <a:p>
            <a:pPr marL="285750" indent="-285750" algn="just">
              <a:buFont typeface="Arial" panose="020B0604020202020204" pitchFamily="34" charset="0"/>
              <a:buChar char="•"/>
            </a:pPr>
            <a:endParaRPr lang="es-PA" dirty="0">
              <a:solidFill>
                <a:srgbClr val="000000"/>
              </a:solidFill>
            </a:endParaRPr>
          </a:p>
        </p:txBody>
      </p:sp>
      <p:sp>
        <p:nvSpPr>
          <p:cNvPr id="8" name="CuadroTexto 7">
            <a:extLst>
              <a:ext uri="{FF2B5EF4-FFF2-40B4-BE49-F238E27FC236}">
                <a16:creationId xmlns:a16="http://schemas.microsoft.com/office/drawing/2014/main" id="{BDCC3D46-6444-49A3-A441-FEF2216F1424}"/>
              </a:ext>
            </a:extLst>
          </p:cNvPr>
          <p:cNvSpPr txBox="1"/>
          <p:nvPr/>
        </p:nvSpPr>
        <p:spPr>
          <a:xfrm>
            <a:off x="5041980" y="1803400"/>
            <a:ext cx="2412840" cy="369332"/>
          </a:xfrm>
          <a:prstGeom prst="rect">
            <a:avLst/>
          </a:prstGeom>
          <a:noFill/>
        </p:spPr>
        <p:txBody>
          <a:bodyPr wrap="none" rtlCol="0">
            <a:spAutoFit/>
          </a:bodyPr>
          <a:lstStyle/>
          <a:p>
            <a:r>
              <a:rPr lang="es-ES" dirty="0">
                <a:solidFill>
                  <a:srgbClr val="000000"/>
                </a:solidFill>
              </a:rPr>
              <a:t>(En millones de balboas)</a:t>
            </a:r>
            <a:endParaRPr lang="es-PA" dirty="0">
              <a:solidFill>
                <a:srgbClr val="000000"/>
              </a:solidFill>
            </a:endParaRPr>
          </a:p>
        </p:txBody>
      </p:sp>
    </p:spTree>
    <p:extLst>
      <p:ext uri="{BB962C8B-B14F-4D97-AF65-F5344CB8AC3E}">
        <p14:creationId xmlns:p14="http://schemas.microsoft.com/office/powerpoint/2010/main" val="3093455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F6FC66-D54A-42DB-9754-DF9FF2558963}"/>
              </a:ext>
            </a:extLst>
          </p:cNvPr>
          <p:cNvSpPr>
            <a:spLocks noGrp="1"/>
          </p:cNvSpPr>
          <p:nvPr>
            <p:ph type="title"/>
          </p:nvPr>
        </p:nvSpPr>
        <p:spPr>
          <a:xfrm>
            <a:off x="90311" y="640077"/>
            <a:ext cx="12007571" cy="731524"/>
          </a:xfrm>
        </p:spPr>
        <p:txBody>
          <a:bodyPr>
            <a:normAutofit/>
          </a:bodyPr>
          <a:lstStyle/>
          <a:p>
            <a:pPr algn="ctr"/>
            <a:r>
              <a:rPr lang="es-ES" sz="3600" b="1" dirty="0">
                <a:solidFill>
                  <a:schemeClr val="tx1">
                    <a:lumMod val="60000"/>
                    <a:lumOff val="40000"/>
                  </a:schemeClr>
                </a:solidFill>
              </a:rPr>
              <a:t>Caída en las Exportaciones a Costa Rica. Años 2005 vs. 2019</a:t>
            </a:r>
            <a:endParaRPr lang="es-PA" sz="3600" b="1" dirty="0">
              <a:solidFill>
                <a:schemeClr val="tx1">
                  <a:lumMod val="60000"/>
                  <a:lumOff val="40000"/>
                </a:schemeClr>
              </a:solidFill>
            </a:endParaRPr>
          </a:p>
        </p:txBody>
      </p:sp>
      <p:sp>
        <p:nvSpPr>
          <p:cNvPr id="4" name="Marcador de número de diapositiva 3">
            <a:extLst>
              <a:ext uri="{FF2B5EF4-FFF2-40B4-BE49-F238E27FC236}">
                <a16:creationId xmlns:a16="http://schemas.microsoft.com/office/drawing/2014/main" id="{A6FA7D8F-7FEA-45CF-BEDA-549B0E96AB8E}"/>
              </a:ext>
            </a:extLst>
          </p:cNvPr>
          <p:cNvSpPr>
            <a:spLocks noGrp="1"/>
          </p:cNvSpPr>
          <p:nvPr>
            <p:ph type="sldNum" sz="quarter" idx="12"/>
          </p:nvPr>
        </p:nvSpPr>
        <p:spPr/>
        <p:txBody>
          <a:bodyP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7D1B19-6236-4BA7-AFD2-943C573A6FD0}" type="slidenum">
              <a:rPr kumimoji="0" lang="es-PA" sz="1867"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s-PA" sz="1867" b="1" i="0" u="none" strike="noStrike" kern="1200" cap="none" spc="0" normalizeH="0" baseline="0" noProof="0" dirty="0">
              <a:ln>
                <a:noFill/>
              </a:ln>
              <a:solidFill>
                <a:srgbClr val="FFFFFF"/>
              </a:solidFill>
              <a:effectLst/>
              <a:uLnTx/>
              <a:uFillTx/>
              <a:latin typeface="Tw Cen MT"/>
              <a:ea typeface="+mn-ea"/>
              <a:cs typeface="+mn-cs"/>
            </a:endParaRPr>
          </a:p>
        </p:txBody>
      </p:sp>
      <p:graphicFrame>
        <p:nvGraphicFramePr>
          <p:cNvPr id="8" name="Marcador de contenido 7">
            <a:extLst>
              <a:ext uri="{FF2B5EF4-FFF2-40B4-BE49-F238E27FC236}">
                <a16:creationId xmlns:a16="http://schemas.microsoft.com/office/drawing/2014/main" id="{78D282CC-8860-4E7E-9EE4-D8781731C14B}"/>
              </a:ext>
            </a:extLst>
          </p:cNvPr>
          <p:cNvGraphicFramePr>
            <a:graphicFrameLocks noGrp="1"/>
          </p:cNvGraphicFramePr>
          <p:nvPr>
            <p:ph idx="1"/>
            <p:extLst>
              <p:ext uri="{D42A27DB-BD31-4B8C-83A1-F6EECF244321}">
                <p14:modId xmlns:p14="http://schemas.microsoft.com/office/powerpoint/2010/main" val="3616598200"/>
              </p:ext>
            </p:extLst>
          </p:nvPr>
        </p:nvGraphicFramePr>
        <p:xfrm>
          <a:off x="711200" y="2225040"/>
          <a:ext cx="7884000" cy="3992884"/>
        </p:xfrm>
        <a:graphic>
          <a:graphicData uri="http://schemas.openxmlformats.org/drawingml/2006/table">
            <a:tbl>
              <a:tblPr/>
              <a:tblGrid>
                <a:gridCol w="938571">
                  <a:extLst>
                    <a:ext uri="{9D8B030D-6E8A-4147-A177-3AD203B41FA5}">
                      <a16:colId xmlns:a16="http://schemas.microsoft.com/office/drawing/2014/main" val="3745073640"/>
                    </a:ext>
                  </a:extLst>
                </a:gridCol>
                <a:gridCol w="3191145">
                  <a:extLst>
                    <a:ext uri="{9D8B030D-6E8A-4147-A177-3AD203B41FA5}">
                      <a16:colId xmlns:a16="http://schemas.microsoft.com/office/drawing/2014/main" val="495429912"/>
                    </a:ext>
                  </a:extLst>
                </a:gridCol>
                <a:gridCol w="938571">
                  <a:extLst>
                    <a:ext uri="{9D8B030D-6E8A-4147-A177-3AD203B41FA5}">
                      <a16:colId xmlns:a16="http://schemas.microsoft.com/office/drawing/2014/main" val="2098881533"/>
                    </a:ext>
                  </a:extLst>
                </a:gridCol>
                <a:gridCol w="938571">
                  <a:extLst>
                    <a:ext uri="{9D8B030D-6E8A-4147-A177-3AD203B41FA5}">
                      <a16:colId xmlns:a16="http://schemas.microsoft.com/office/drawing/2014/main" val="3848028407"/>
                    </a:ext>
                  </a:extLst>
                </a:gridCol>
                <a:gridCol w="938571">
                  <a:extLst>
                    <a:ext uri="{9D8B030D-6E8A-4147-A177-3AD203B41FA5}">
                      <a16:colId xmlns:a16="http://schemas.microsoft.com/office/drawing/2014/main" val="1208724121"/>
                    </a:ext>
                  </a:extLst>
                </a:gridCol>
                <a:gridCol w="938571">
                  <a:extLst>
                    <a:ext uri="{9D8B030D-6E8A-4147-A177-3AD203B41FA5}">
                      <a16:colId xmlns:a16="http://schemas.microsoft.com/office/drawing/2014/main" val="3955356777"/>
                    </a:ext>
                  </a:extLst>
                </a:gridCol>
              </a:tblGrid>
              <a:tr h="454745">
                <a:tc>
                  <a:txBody>
                    <a:bodyPr/>
                    <a:lstStyle/>
                    <a:p>
                      <a:pPr algn="ctr" fontAlgn="ctr"/>
                      <a:r>
                        <a:rPr lang="es-PA" sz="1400" b="1" i="0" u="none" strike="noStrike" dirty="0">
                          <a:solidFill>
                            <a:srgbClr val="FFFFFF"/>
                          </a:solidFill>
                          <a:effectLst/>
                          <a:latin typeface="Calibri" panose="020F0502020204030204" pitchFamily="34" charset="0"/>
                        </a:rPr>
                        <a:t>CAPITULO</a:t>
                      </a:r>
                    </a:p>
                  </a:txBody>
                  <a:tcPr marL="6350" marR="6350" marT="6350" marB="0" anchor="ctr">
                    <a:lnL w="6350" cap="flat" cmpd="sng" algn="ctr">
                      <a:solidFill>
                        <a:srgbClr val="4472C4"/>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ctr"/>
                      <a:r>
                        <a:rPr lang="es-PA" sz="1400" b="1" i="0" u="none" strike="noStrike" dirty="0">
                          <a:solidFill>
                            <a:srgbClr val="FFFFFF"/>
                          </a:solidFill>
                          <a:effectLst/>
                          <a:latin typeface="Calibri" panose="020F0502020204030204" pitchFamily="34" charset="0"/>
                        </a:rPr>
                        <a:t>DESCRIPCIÓN</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ctr"/>
                      <a:r>
                        <a:rPr lang="es-PA" sz="1400" b="1" i="0" u="none" strike="noStrike" dirty="0">
                          <a:solidFill>
                            <a:srgbClr val="FFFFFF"/>
                          </a:solidFill>
                          <a:effectLst/>
                          <a:latin typeface="Calibri" panose="020F0502020204030204" pitchFamily="34" charset="0"/>
                        </a:rPr>
                        <a:t>2005</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ctr"/>
                      <a:r>
                        <a:rPr lang="es-PA" sz="1400" b="1" i="0" u="none" strike="noStrike" dirty="0">
                          <a:solidFill>
                            <a:srgbClr val="FFFFFF"/>
                          </a:solidFill>
                          <a:effectLst/>
                          <a:latin typeface="Calibri" panose="020F0502020204030204" pitchFamily="34" charset="0"/>
                        </a:rPr>
                        <a:t>2019</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ctr"/>
                      <a:r>
                        <a:rPr lang="es-PA" sz="1400" b="1" i="0" u="none" strike="noStrike" dirty="0">
                          <a:solidFill>
                            <a:srgbClr val="FFFFFF"/>
                          </a:solidFill>
                          <a:effectLst/>
                          <a:latin typeface="Calibri" panose="020F0502020204030204" pitchFamily="34" charset="0"/>
                        </a:rPr>
                        <a:t>PERDIDA</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5911"/>
                    </a:solidFill>
                  </a:tcPr>
                </a:tc>
                <a:tc>
                  <a:txBody>
                    <a:bodyPr/>
                    <a:lstStyle/>
                    <a:p>
                      <a:pPr algn="ctr" fontAlgn="ctr"/>
                      <a:r>
                        <a:rPr lang="es-PA" sz="1400" b="1" i="0" u="none" strike="noStrike" dirty="0">
                          <a:solidFill>
                            <a:srgbClr val="FFFFFF"/>
                          </a:solidFill>
                          <a:effectLst/>
                          <a:latin typeface="Calibri" panose="020F0502020204030204" pitchFamily="34" charset="0"/>
                        </a:rPr>
                        <a:t>% PERDIDA</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C65911"/>
                    </a:solidFill>
                  </a:tcPr>
                </a:tc>
                <a:extLst>
                  <a:ext uri="{0D108BD9-81ED-4DB2-BD59-A6C34878D82A}">
                    <a16:rowId xmlns:a16="http://schemas.microsoft.com/office/drawing/2014/main" val="1938266394"/>
                  </a:ext>
                </a:extLst>
              </a:tr>
              <a:tr h="321649">
                <a:tc>
                  <a:txBody>
                    <a:bodyPr/>
                    <a:lstStyle/>
                    <a:p>
                      <a:pPr algn="ctr" fontAlgn="b"/>
                      <a:r>
                        <a:rPr lang="es-PA" sz="1400" b="0" i="0" u="none" strike="noStrike" dirty="0">
                          <a:solidFill>
                            <a:srgbClr val="000000"/>
                          </a:solidFill>
                          <a:effectLst/>
                          <a:latin typeface="Calibri" panose="020F0502020204030204" pitchFamily="34" charset="0"/>
                        </a:rPr>
                        <a:t>48</a:t>
                      </a:r>
                    </a:p>
                  </a:txBody>
                  <a:tcPr marL="635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s-PA" sz="1400" b="0" i="0" u="none" strike="noStrike" dirty="0">
                          <a:solidFill>
                            <a:srgbClr val="000000"/>
                          </a:solidFill>
                          <a:effectLst/>
                          <a:latin typeface="Calibri" panose="020F0502020204030204" pitchFamily="34" charset="0"/>
                        </a:rPr>
                        <a:t>PASTA DE MADERA-CARTÓN</a:t>
                      </a:r>
                    </a:p>
                  </a:txBody>
                  <a:tcPr marL="7200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13.0</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1.9</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11.1</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s-PA" sz="1400" b="0" i="0" u="none" strike="noStrike" dirty="0">
                          <a:solidFill>
                            <a:srgbClr val="000000"/>
                          </a:solidFill>
                          <a:effectLst/>
                          <a:latin typeface="Calibri" panose="020F0502020204030204" pitchFamily="34" charset="0"/>
                        </a:rPr>
                        <a:t>85%</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77752638"/>
                  </a:ext>
                </a:extLst>
              </a:tr>
              <a:tr h="321649">
                <a:tc>
                  <a:txBody>
                    <a:bodyPr/>
                    <a:lstStyle/>
                    <a:p>
                      <a:pPr algn="ctr" fontAlgn="b"/>
                      <a:r>
                        <a:rPr lang="es-PA" sz="1400" b="0" i="0" u="none" strike="noStrike" dirty="0">
                          <a:solidFill>
                            <a:srgbClr val="000000"/>
                          </a:solidFill>
                          <a:effectLst/>
                          <a:latin typeface="Calibri" panose="020F0502020204030204" pitchFamily="34" charset="0"/>
                        </a:rPr>
                        <a:t>27</a:t>
                      </a:r>
                    </a:p>
                  </a:txBody>
                  <a:tcPr marL="635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s-PA" sz="1400" b="0" i="0" u="none" strike="noStrike" dirty="0">
                          <a:solidFill>
                            <a:srgbClr val="000000"/>
                          </a:solidFill>
                          <a:effectLst/>
                          <a:latin typeface="Calibri" panose="020F0502020204030204" pitchFamily="34" charset="0"/>
                        </a:rPr>
                        <a:t>COMBUSTIBLES</a:t>
                      </a:r>
                    </a:p>
                  </a:txBody>
                  <a:tcPr marL="7200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6.0</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0.3</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5.7</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s-PA" sz="1400" b="0" i="0" u="none" strike="noStrike" dirty="0">
                          <a:solidFill>
                            <a:srgbClr val="000000"/>
                          </a:solidFill>
                          <a:effectLst/>
                          <a:latin typeface="Calibri" panose="020F0502020204030204" pitchFamily="34" charset="0"/>
                        </a:rPr>
                        <a:t>96%</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952301552"/>
                  </a:ext>
                </a:extLst>
              </a:tr>
              <a:tr h="321649">
                <a:tc>
                  <a:txBody>
                    <a:bodyPr/>
                    <a:lstStyle/>
                    <a:p>
                      <a:pPr algn="ctr" fontAlgn="b"/>
                      <a:r>
                        <a:rPr lang="es-PA" sz="1400" b="0" i="0" u="none" strike="noStrike" dirty="0">
                          <a:solidFill>
                            <a:srgbClr val="000000"/>
                          </a:solidFill>
                          <a:effectLst/>
                          <a:latin typeface="Calibri" panose="020F0502020204030204" pitchFamily="34" charset="0"/>
                        </a:rPr>
                        <a:t>12</a:t>
                      </a:r>
                    </a:p>
                  </a:txBody>
                  <a:tcPr marL="635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s-PA" sz="1400" b="0" i="0" u="none" strike="noStrike" dirty="0">
                          <a:solidFill>
                            <a:srgbClr val="000000"/>
                          </a:solidFill>
                          <a:effectLst/>
                          <a:latin typeface="Calibri" panose="020F0502020204030204" pitchFamily="34" charset="0"/>
                        </a:rPr>
                        <a:t>SEMILLAS Y FRUTOS OLEAGINOSOS</a:t>
                      </a:r>
                    </a:p>
                  </a:txBody>
                  <a:tcPr marL="7200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4.9</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0.0</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4.9</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s-PA" sz="1400" b="0" i="0" u="none" strike="noStrike" dirty="0">
                          <a:solidFill>
                            <a:srgbClr val="000000"/>
                          </a:solidFill>
                          <a:effectLst/>
                          <a:latin typeface="Calibri" panose="020F0502020204030204" pitchFamily="34" charset="0"/>
                        </a:rPr>
                        <a:t>100%</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000780172"/>
                  </a:ext>
                </a:extLst>
              </a:tr>
              <a:tr h="321649">
                <a:tc>
                  <a:txBody>
                    <a:bodyPr/>
                    <a:lstStyle/>
                    <a:p>
                      <a:pPr algn="ctr" fontAlgn="b"/>
                      <a:r>
                        <a:rPr lang="es-PA" sz="1400" b="0" i="0" u="none" strike="noStrike" dirty="0">
                          <a:solidFill>
                            <a:srgbClr val="000000"/>
                          </a:solidFill>
                          <a:effectLst/>
                          <a:latin typeface="Calibri" panose="020F0502020204030204" pitchFamily="34" charset="0"/>
                        </a:rPr>
                        <a:t>32</a:t>
                      </a:r>
                    </a:p>
                  </a:txBody>
                  <a:tcPr marL="635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s-PA" sz="1400" b="0" i="0" u="none" strike="noStrike" dirty="0">
                          <a:solidFill>
                            <a:srgbClr val="000000"/>
                          </a:solidFill>
                          <a:effectLst/>
                          <a:latin typeface="Calibri" panose="020F0502020204030204" pitchFamily="34" charset="0"/>
                        </a:rPr>
                        <a:t>COLORANTES Y BARNICES</a:t>
                      </a:r>
                    </a:p>
                  </a:txBody>
                  <a:tcPr marL="7200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4.0</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0.3</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3.7</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s-PA" sz="1400" b="0" i="0" u="none" strike="noStrike" dirty="0">
                          <a:solidFill>
                            <a:srgbClr val="000000"/>
                          </a:solidFill>
                          <a:effectLst/>
                          <a:latin typeface="Calibri" panose="020F0502020204030204" pitchFamily="34" charset="0"/>
                        </a:rPr>
                        <a:t>93%</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59042201"/>
                  </a:ext>
                </a:extLst>
              </a:tr>
              <a:tr h="321649">
                <a:tc>
                  <a:txBody>
                    <a:bodyPr/>
                    <a:lstStyle/>
                    <a:p>
                      <a:pPr algn="ctr" fontAlgn="b"/>
                      <a:r>
                        <a:rPr lang="es-PA" sz="1400" b="0" i="0" u="none" strike="noStrike" dirty="0">
                          <a:solidFill>
                            <a:srgbClr val="000000"/>
                          </a:solidFill>
                          <a:effectLst/>
                          <a:latin typeface="Calibri" panose="020F0502020204030204" pitchFamily="34" charset="0"/>
                        </a:rPr>
                        <a:t>04</a:t>
                      </a:r>
                    </a:p>
                  </a:txBody>
                  <a:tcPr marL="635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s-PA" sz="1400" b="0" i="0" u="none" strike="noStrike" dirty="0">
                          <a:solidFill>
                            <a:srgbClr val="000000"/>
                          </a:solidFill>
                          <a:effectLst/>
                          <a:latin typeface="Calibri" panose="020F0502020204030204" pitchFamily="34" charset="0"/>
                        </a:rPr>
                        <a:t>LECHE Y SUS DERIVADOS</a:t>
                      </a:r>
                    </a:p>
                  </a:txBody>
                  <a:tcPr marL="7200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10.3</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7.9</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2.3</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s-PA" sz="1400" b="0" i="0" u="none" strike="noStrike" dirty="0">
                          <a:solidFill>
                            <a:srgbClr val="000000"/>
                          </a:solidFill>
                          <a:effectLst/>
                          <a:latin typeface="Calibri" panose="020F0502020204030204" pitchFamily="34" charset="0"/>
                        </a:rPr>
                        <a:t>22%</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487841596"/>
                  </a:ext>
                </a:extLst>
              </a:tr>
              <a:tr h="321649">
                <a:tc>
                  <a:txBody>
                    <a:bodyPr/>
                    <a:lstStyle/>
                    <a:p>
                      <a:pPr algn="ctr" fontAlgn="b"/>
                      <a:r>
                        <a:rPr lang="es-PA" sz="1400" b="0" i="0" u="none" strike="noStrike" dirty="0">
                          <a:solidFill>
                            <a:srgbClr val="000000"/>
                          </a:solidFill>
                          <a:effectLst/>
                          <a:latin typeface="Calibri" panose="020F0502020204030204" pitchFamily="34" charset="0"/>
                        </a:rPr>
                        <a:t>03</a:t>
                      </a:r>
                    </a:p>
                  </a:txBody>
                  <a:tcPr marL="635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s-PA" sz="1400" b="0" i="0" u="none" strike="noStrike" dirty="0">
                          <a:solidFill>
                            <a:srgbClr val="000000"/>
                          </a:solidFill>
                          <a:effectLst/>
                          <a:latin typeface="Calibri" panose="020F0502020204030204" pitchFamily="34" charset="0"/>
                        </a:rPr>
                        <a:t>PESCADOS  Y MARISCOS</a:t>
                      </a:r>
                    </a:p>
                  </a:txBody>
                  <a:tcPr marL="7200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4.8</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2.6</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2.2</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s-PA" sz="1400" b="0" i="0" u="none" strike="noStrike" dirty="0">
                          <a:solidFill>
                            <a:srgbClr val="000000"/>
                          </a:solidFill>
                          <a:effectLst/>
                          <a:latin typeface="Calibri" panose="020F0502020204030204" pitchFamily="34" charset="0"/>
                        </a:rPr>
                        <a:t>46%</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886341000"/>
                  </a:ext>
                </a:extLst>
              </a:tr>
              <a:tr h="321649">
                <a:tc>
                  <a:txBody>
                    <a:bodyPr/>
                    <a:lstStyle/>
                    <a:p>
                      <a:pPr algn="ctr" fontAlgn="b"/>
                      <a:r>
                        <a:rPr lang="es-PA" sz="1400" b="0" i="0" u="none" strike="noStrike" dirty="0">
                          <a:solidFill>
                            <a:srgbClr val="000000"/>
                          </a:solidFill>
                          <a:effectLst/>
                          <a:latin typeface="Calibri" panose="020F0502020204030204" pitchFamily="34" charset="0"/>
                        </a:rPr>
                        <a:t>20</a:t>
                      </a:r>
                    </a:p>
                  </a:txBody>
                  <a:tcPr marL="635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s-PA" sz="1400" b="0" i="0" u="none" strike="noStrike" dirty="0">
                          <a:solidFill>
                            <a:srgbClr val="000000"/>
                          </a:solidFill>
                          <a:effectLst/>
                          <a:latin typeface="Calibri" panose="020F0502020204030204" pitchFamily="34" charset="0"/>
                        </a:rPr>
                        <a:t>PREPARACIONES  DE  HORTALIZAS</a:t>
                      </a:r>
                    </a:p>
                  </a:txBody>
                  <a:tcPr marL="7200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2.0</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0.1</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2.0</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s-PA" sz="1400" b="0" i="0" u="none" strike="noStrike" dirty="0">
                          <a:solidFill>
                            <a:srgbClr val="000000"/>
                          </a:solidFill>
                          <a:effectLst/>
                          <a:latin typeface="Calibri" panose="020F0502020204030204" pitchFamily="34" charset="0"/>
                        </a:rPr>
                        <a:t>97%</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202446070"/>
                  </a:ext>
                </a:extLst>
              </a:tr>
              <a:tr h="321649">
                <a:tc>
                  <a:txBody>
                    <a:bodyPr/>
                    <a:lstStyle/>
                    <a:p>
                      <a:pPr algn="ctr" fontAlgn="b"/>
                      <a:r>
                        <a:rPr lang="es-PA" sz="1400" b="0" i="0" u="none" strike="noStrike" dirty="0">
                          <a:solidFill>
                            <a:srgbClr val="000000"/>
                          </a:solidFill>
                          <a:effectLst/>
                          <a:latin typeface="Calibri" panose="020F0502020204030204" pitchFamily="34" charset="0"/>
                        </a:rPr>
                        <a:t>39</a:t>
                      </a:r>
                    </a:p>
                  </a:txBody>
                  <a:tcPr marL="635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s-PA" sz="1400" b="0" i="0" u="none" strike="noStrike" dirty="0">
                          <a:solidFill>
                            <a:srgbClr val="000000"/>
                          </a:solidFill>
                          <a:effectLst/>
                          <a:latin typeface="Calibri" panose="020F0502020204030204" pitchFamily="34" charset="0"/>
                        </a:rPr>
                        <a:t>PLASTICOS Y  SUS MANUFACTURAS</a:t>
                      </a:r>
                    </a:p>
                  </a:txBody>
                  <a:tcPr marL="7200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1.6</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0.8</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0.9</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s-PA" sz="1400" b="0" i="0" u="none" strike="noStrike" dirty="0">
                          <a:solidFill>
                            <a:srgbClr val="000000"/>
                          </a:solidFill>
                          <a:effectLst/>
                          <a:latin typeface="Calibri" panose="020F0502020204030204" pitchFamily="34" charset="0"/>
                        </a:rPr>
                        <a:t>53%</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972860372"/>
                  </a:ext>
                </a:extLst>
              </a:tr>
              <a:tr h="321649">
                <a:tc>
                  <a:txBody>
                    <a:bodyPr/>
                    <a:lstStyle/>
                    <a:p>
                      <a:pPr algn="ctr" fontAlgn="b"/>
                      <a:r>
                        <a:rPr lang="es-PA" sz="1400" b="0" i="0" u="none" strike="noStrike" dirty="0">
                          <a:solidFill>
                            <a:srgbClr val="000000"/>
                          </a:solidFill>
                          <a:effectLst/>
                          <a:latin typeface="Calibri" panose="020F0502020204030204" pitchFamily="34" charset="0"/>
                        </a:rPr>
                        <a:t>21</a:t>
                      </a:r>
                    </a:p>
                  </a:txBody>
                  <a:tcPr marL="635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s-PA" sz="1400" b="0" i="0" u="none" strike="noStrike" dirty="0">
                          <a:solidFill>
                            <a:srgbClr val="000000"/>
                          </a:solidFill>
                          <a:effectLst/>
                          <a:latin typeface="Calibri" panose="020F0502020204030204" pitchFamily="34" charset="0"/>
                        </a:rPr>
                        <a:t>PREPARACIONES ALIMENTICIAS</a:t>
                      </a:r>
                    </a:p>
                  </a:txBody>
                  <a:tcPr marL="7200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1.3</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0.6</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0.7</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s-PA" sz="1400" b="0" i="0" u="none" strike="noStrike" dirty="0">
                          <a:solidFill>
                            <a:srgbClr val="000000"/>
                          </a:solidFill>
                          <a:effectLst/>
                          <a:latin typeface="Calibri" panose="020F0502020204030204" pitchFamily="34" charset="0"/>
                        </a:rPr>
                        <a:t>53%</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473797249"/>
                  </a:ext>
                </a:extLst>
              </a:tr>
              <a:tr h="321649">
                <a:tc>
                  <a:txBody>
                    <a:bodyPr/>
                    <a:lstStyle/>
                    <a:p>
                      <a:pPr algn="ctr" fontAlgn="b"/>
                      <a:r>
                        <a:rPr lang="es-PA" sz="1400" b="0" i="0" u="none" strike="noStrike" dirty="0">
                          <a:solidFill>
                            <a:srgbClr val="000000"/>
                          </a:solidFill>
                          <a:effectLst/>
                          <a:latin typeface="Calibri" panose="020F0502020204030204" pitchFamily="34" charset="0"/>
                        </a:rPr>
                        <a:t>22</a:t>
                      </a:r>
                    </a:p>
                  </a:txBody>
                  <a:tcPr marL="635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s-PA" sz="1400" b="0" i="0" u="none" strike="noStrike" dirty="0">
                          <a:solidFill>
                            <a:srgbClr val="000000"/>
                          </a:solidFill>
                          <a:effectLst/>
                          <a:latin typeface="Calibri" panose="020F0502020204030204" pitchFamily="34" charset="0"/>
                        </a:rPr>
                        <a:t>BEBIDAS Y LIQUIDOS ALCOHOLICOS</a:t>
                      </a:r>
                    </a:p>
                  </a:txBody>
                  <a:tcPr marL="7200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1.6</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0.9</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0" i="0" u="none" strike="noStrike" dirty="0">
                          <a:solidFill>
                            <a:srgbClr val="000000"/>
                          </a:solidFill>
                          <a:effectLst/>
                          <a:latin typeface="Calibri" panose="020F0502020204030204" pitchFamily="34" charset="0"/>
                        </a:rPr>
                        <a:t>0.7</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s-PA" sz="1400" b="0" i="0" u="none" strike="noStrike" dirty="0">
                          <a:solidFill>
                            <a:srgbClr val="000000"/>
                          </a:solidFill>
                          <a:effectLst/>
                          <a:latin typeface="Calibri" panose="020F0502020204030204" pitchFamily="34" charset="0"/>
                        </a:rPr>
                        <a:t>43%</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285180666"/>
                  </a:ext>
                </a:extLst>
              </a:tr>
              <a:tr h="321649">
                <a:tc>
                  <a:txBody>
                    <a:bodyPr/>
                    <a:lstStyle/>
                    <a:p>
                      <a:pPr algn="l" fontAlgn="b"/>
                      <a:r>
                        <a:rPr lang="es-PA" sz="1400" b="0" i="0" u="none" strike="noStrike" dirty="0">
                          <a:solidFill>
                            <a:srgbClr val="000000"/>
                          </a:solidFill>
                          <a:effectLst/>
                          <a:latin typeface="Calibri" panose="020F0502020204030204" pitchFamily="34" charset="0"/>
                        </a:rPr>
                        <a:t> </a:t>
                      </a:r>
                    </a:p>
                  </a:txBody>
                  <a:tcPr marL="635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s-PA" sz="1400" b="1" i="0" u="none" strike="noStrike" dirty="0">
                          <a:solidFill>
                            <a:srgbClr val="000000"/>
                          </a:solidFill>
                          <a:effectLst/>
                          <a:latin typeface="Calibri" panose="020F0502020204030204" pitchFamily="34" charset="0"/>
                        </a:rPr>
                        <a:t>Total</a:t>
                      </a:r>
                    </a:p>
                  </a:txBody>
                  <a:tcPr marL="6350" marR="635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1" i="0" u="none" strike="noStrike" dirty="0">
                          <a:solidFill>
                            <a:srgbClr val="000000"/>
                          </a:solidFill>
                          <a:effectLst/>
                          <a:latin typeface="Calibri" panose="020F0502020204030204" pitchFamily="34" charset="0"/>
                        </a:rPr>
                        <a:t>66.0</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1" i="0" u="none" strike="noStrike" dirty="0">
                          <a:solidFill>
                            <a:srgbClr val="000000"/>
                          </a:solidFill>
                          <a:effectLst/>
                          <a:latin typeface="Calibri" panose="020F0502020204030204" pitchFamily="34" charset="0"/>
                        </a:rPr>
                        <a:t>37.8</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r" fontAlgn="b"/>
                      <a:r>
                        <a:rPr lang="es-PA" sz="1400" b="1" i="0" u="none" strike="noStrike" dirty="0">
                          <a:solidFill>
                            <a:srgbClr val="000000"/>
                          </a:solidFill>
                          <a:effectLst/>
                          <a:latin typeface="Calibri" panose="020F0502020204030204" pitchFamily="34" charset="0"/>
                        </a:rPr>
                        <a:t>28.2</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s-PA" sz="1400" b="1" i="0" u="none" strike="noStrike" dirty="0">
                          <a:solidFill>
                            <a:srgbClr val="000000"/>
                          </a:solidFill>
                          <a:effectLst/>
                          <a:latin typeface="Calibri" panose="020F0502020204030204" pitchFamily="34" charset="0"/>
                        </a:rPr>
                        <a:t>43%</a:t>
                      </a:r>
                    </a:p>
                  </a:txBody>
                  <a:tcPr marL="6350" marR="72000" marT="6350"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225595186"/>
                  </a:ext>
                </a:extLst>
              </a:tr>
            </a:tbl>
          </a:graphicData>
        </a:graphic>
      </p:graphicFrame>
      <p:sp>
        <p:nvSpPr>
          <p:cNvPr id="9" name="CuadroTexto 8">
            <a:extLst>
              <a:ext uri="{FF2B5EF4-FFF2-40B4-BE49-F238E27FC236}">
                <a16:creationId xmlns:a16="http://schemas.microsoft.com/office/drawing/2014/main" id="{0E668762-0AB0-4DA3-A3F0-B0E9FB884543}"/>
              </a:ext>
            </a:extLst>
          </p:cNvPr>
          <p:cNvSpPr txBox="1"/>
          <p:nvPr/>
        </p:nvSpPr>
        <p:spPr>
          <a:xfrm>
            <a:off x="3548380" y="1742486"/>
            <a:ext cx="2412840" cy="369332"/>
          </a:xfrm>
          <a:prstGeom prst="rect">
            <a:avLst/>
          </a:prstGeom>
          <a:noFill/>
        </p:spPr>
        <p:txBody>
          <a:bodyPr wrap="none" rtlCol="0">
            <a:spAutoFit/>
          </a:bodyPr>
          <a:lstStyle/>
          <a:p>
            <a:r>
              <a:rPr lang="es-ES" dirty="0">
                <a:solidFill>
                  <a:srgbClr val="000000"/>
                </a:solidFill>
              </a:rPr>
              <a:t>(En millones de balboas)</a:t>
            </a:r>
            <a:endParaRPr lang="es-PA" dirty="0">
              <a:solidFill>
                <a:srgbClr val="000000"/>
              </a:solidFill>
            </a:endParaRPr>
          </a:p>
        </p:txBody>
      </p:sp>
      <p:sp>
        <p:nvSpPr>
          <p:cNvPr id="10" name="CuadroTexto 9">
            <a:extLst>
              <a:ext uri="{FF2B5EF4-FFF2-40B4-BE49-F238E27FC236}">
                <a16:creationId xmlns:a16="http://schemas.microsoft.com/office/drawing/2014/main" id="{2FD140C8-8AEE-40A6-89ED-28C034DBC948}"/>
              </a:ext>
            </a:extLst>
          </p:cNvPr>
          <p:cNvSpPr txBox="1"/>
          <p:nvPr/>
        </p:nvSpPr>
        <p:spPr>
          <a:xfrm>
            <a:off x="624823" y="6331146"/>
            <a:ext cx="8378576" cy="307777"/>
          </a:xfrm>
          <a:prstGeom prst="rect">
            <a:avLst/>
          </a:prstGeom>
          <a:noFill/>
        </p:spPr>
        <p:txBody>
          <a:bodyPr wrap="none" rtlCol="0">
            <a:spAutoFit/>
          </a:bodyPr>
          <a:lstStyle/>
          <a:p>
            <a:r>
              <a:rPr lang="es-ES" sz="1400" dirty="0">
                <a:solidFill>
                  <a:srgbClr val="000000"/>
                </a:solidFill>
              </a:rPr>
              <a:t>Fuente: Elaborado por la Dirección General de Administración de Tratados - DGAT, basados en datos del INEC.  </a:t>
            </a:r>
            <a:endParaRPr lang="es-PA" sz="1400" dirty="0">
              <a:solidFill>
                <a:srgbClr val="000000"/>
              </a:solidFill>
            </a:endParaRPr>
          </a:p>
        </p:txBody>
      </p:sp>
      <p:sp>
        <p:nvSpPr>
          <p:cNvPr id="13" name="CuadroTexto 12">
            <a:extLst>
              <a:ext uri="{FF2B5EF4-FFF2-40B4-BE49-F238E27FC236}">
                <a16:creationId xmlns:a16="http://schemas.microsoft.com/office/drawing/2014/main" id="{FFCD55E2-35C1-4359-AC6B-DC83A1EA621E}"/>
              </a:ext>
            </a:extLst>
          </p:cNvPr>
          <p:cNvSpPr txBox="1"/>
          <p:nvPr/>
        </p:nvSpPr>
        <p:spPr>
          <a:xfrm>
            <a:off x="8782050" y="2453161"/>
            <a:ext cx="3315832" cy="387798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s-ES" dirty="0">
                <a:solidFill>
                  <a:srgbClr val="000000"/>
                </a:solidFill>
              </a:rPr>
              <a:t>La caída en las exportaciones de pasta de madera (cartón)  es la que más impactó, en B/.11 millones.</a:t>
            </a:r>
          </a:p>
          <a:p>
            <a:pPr marL="285750" indent="-285750">
              <a:spcAft>
                <a:spcPts val="1200"/>
              </a:spcAft>
              <a:buFont typeface="Arial" panose="020B0604020202020204" pitchFamily="34" charset="0"/>
              <a:buChar char="•"/>
            </a:pPr>
            <a:r>
              <a:rPr lang="es-ES" dirty="0">
                <a:solidFill>
                  <a:srgbClr val="000000"/>
                </a:solidFill>
              </a:rPr>
              <a:t>Los combustibles fósiles también marcan una baja significativa.</a:t>
            </a:r>
          </a:p>
          <a:p>
            <a:pPr marL="285750" indent="-285750">
              <a:spcAft>
                <a:spcPts val="1200"/>
              </a:spcAft>
              <a:buFont typeface="Arial" panose="020B0604020202020204" pitchFamily="34" charset="0"/>
              <a:buChar char="•"/>
            </a:pPr>
            <a:r>
              <a:rPr lang="es-ES" dirty="0">
                <a:solidFill>
                  <a:srgbClr val="000000"/>
                </a:solidFill>
              </a:rPr>
              <a:t>Diversos productos alimenticios se han dejado de exportar en el periodo.</a:t>
            </a:r>
          </a:p>
          <a:p>
            <a:pPr marL="285750" indent="-285750">
              <a:buFont typeface="Arial" panose="020B0604020202020204" pitchFamily="34" charset="0"/>
              <a:buChar char="•"/>
            </a:pPr>
            <a:endParaRPr lang="es-ES" dirty="0">
              <a:solidFill>
                <a:srgbClr val="000000"/>
              </a:solidFill>
            </a:endParaRPr>
          </a:p>
          <a:p>
            <a:pPr marL="285750" indent="-285750">
              <a:buFont typeface="Arial" panose="020B0604020202020204" pitchFamily="34" charset="0"/>
              <a:buChar char="•"/>
            </a:pPr>
            <a:endParaRPr lang="es-PA" dirty="0">
              <a:solidFill>
                <a:srgbClr val="000000"/>
              </a:solidFill>
            </a:endParaRPr>
          </a:p>
        </p:txBody>
      </p:sp>
    </p:spTree>
    <p:extLst>
      <p:ext uri="{BB962C8B-B14F-4D97-AF65-F5344CB8AC3E}">
        <p14:creationId xmlns:p14="http://schemas.microsoft.com/office/powerpoint/2010/main" val="3305555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6F91BF1A-1D56-4FCC-B0F6-2B8B2937073C}"/>
              </a:ext>
            </a:extLst>
          </p:cNvPr>
          <p:cNvSpPr>
            <a:spLocks noGrp="1"/>
          </p:cNvSpPr>
          <p:nvPr>
            <p:ph type="title"/>
          </p:nvPr>
        </p:nvSpPr>
        <p:spPr>
          <a:xfrm>
            <a:off x="40511" y="876818"/>
            <a:ext cx="12110977" cy="705485"/>
          </a:xfrm>
        </p:spPr>
        <p:txBody>
          <a:bodyPr>
            <a:noAutofit/>
          </a:bodyPr>
          <a:lstStyle/>
          <a:p>
            <a:pPr algn="ctr"/>
            <a:r>
              <a:rPr lang="es-PA" sz="2800" b="1" dirty="0">
                <a:solidFill>
                  <a:schemeClr val="tx1">
                    <a:lumMod val="60000"/>
                    <a:lumOff val="40000"/>
                  </a:schemeClr>
                </a:solidFill>
              </a:rPr>
              <a:t>Aprovechamiento de los Acuerdos Comerciales de Panamá: Global y Socios Comerciales Seleccionados. Año 2019 (Valores FOB en millones de US$)</a:t>
            </a:r>
          </a:p>
        </p:txBody>
      </p:sp>
      <p:sp>
        <p:nvSpPr>
          <p:cNvPr id="2" name="Marcador de número de diapositiva 1">
            <a:extLst>
              <a:ext uri="{FF2B5EF4-FFF2-40B4-BE49-F238E27FC236}">
                <a16:creationId xmlns:a16="http://schemas.microsoft.com/office/drawing/2014/main" id="{82C7C48B-0A23-469D-9728-957EDA7957BA}"/>
              </a:ext>
            </a:extLst>
          </p:cNvPr>
          <p:cNvSpPr>
            <a:spLocks noGrp="1"/>
          </p:cNvSpPr>
          <p:nvPr>
            <p:ph type="sldNum" sz="quarter" idx="12"/>
          </p:nvPr>
        </p:nvSpPr>
        <p:spPr/>
        <p:txBody>
          <a:bodyPr>
            <a:normAutofit fontScale="62500" lnSpcReduction="20000"/>
          </a:bodyPr>
          <a:lstStyle/>
          <a:p>
            <a:fld id="{6C7D1B19-6236-4BA7-AFD2-943C573A6FD0}" type="slidenum">
              <a:rPr lang="es-PA" smtClean="0"/>
              <a:t>15</a:t>
            </a:fld>
            <a:endParaRPr lang="es-PA" dirty="0"/>
          </a:p>
        </p:txBody>
      </p:sp>
      <p:pic>
        <p:nvPicPr>
          <p:cNvPr id="3" name="Imagen 2">
            <a:extLst>
              <a:ext uri="{FF2B5EF4-FFF2-40B4-BE49-F238E27FC236}">
                <a16:creationId xmlns:a16="http://schemas.microsoft.com/office/drawing/2014/main" id="{F11002CD-A5AF-4943-9788-665197610493}"/>
              </a:ext>
            </a:extLst>
          </p:cNvPr>
          <p:cNvPicPr>
            <a:picLocks noChangeAspect="1"/>
          </p:cNvPicPr>
          <p:nvPr/>
        </p:nvPicPr>
        <p:blipFill>
          <a:blip r:embed="rId2"/>
          <a:stretch>
            <a:fillRect/>
          </a:stretch>
        </p:blipFill>
        <p:spPr>
          <a:xfrm>
            <a:off x="3093910" y="1846083"/>
            <a:ext cx="6004178" cy="4825649"/>
          </a:xfrm>
          <a:prstGeom prst="rect">
            <a:avLst/>
          </a:prstGeom>
        </p:spPr>
      </p:pic>
    </p:spTree>
    <p:extLst>
      <p:ext uri="{BB962C8B-B14F-4D97-AF65-F5344CB8AC3E}">
        <p14:creationId xmlns:p14="http://schemas.microsoft.com/office/powerpoint/2010/main" val="3294827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6F91BF1A-1D56-4FCC-B0F6-2B8B2937073C}"/>
              </a:ext>
            </a:extLst>
          </p:cNvPr>
          <p:cNvSpPr>
            <a:spLocks noGrp="1"/>
          </p:cNvSpPr>
          <p:nvPr>
            <p:ph type="title"/>
          </p:nvPr>
        </p:nvSpPr>
        <p:spPr>
          <a:xfrm>
            <a:off x="40511" y="876818"/>
            <a:ext cx="12110977" cy="705485"/>
          </a:xfrm>
        </p:spPr>
        <p:txBody>
          <a:bodyPr>
            <a:noAutofit/>
          </a:bodyPr>
          <a:lstStyle/>
          <a:p>
            <a:pPr algn="ctr"/>
            <a:r>
              <a:rPr lang="es-PA" sz="2800" b="1" dirty="0">
                <a:solidFill>
                  <a:schemeClr val="tx1">
                    <a:lumMod val="60000"/>
                    <a:lumOff val="40000"/>
                  </a:schemeClr>
                </a:solidFill>
              </a:rPr>
              <a:t>Aprovechamiento de los Acuerdos Comerciales de Panamá: Global y Socios Comerciales Seleccionados. Año 2019</a:t>
            </a:r>
          </a:p>
        </p:txBody>
      </p:sp>
      <p:sp>
        <p:nvSpPr>
          <p:cNvPr id="2" name="Marcador de número de diapositiva 1">
            <a:extLst>
              <a:ext uri="{FF2B5EF4-FFF2-40B4-BE49-F238E27FC236}">
                <a16:creationId xmlns:a16="http://schemas.microsoft.com/office/drawing/2014/main" id="{82C7C48B-0A23-469D-9728-957EDA7957BA}"/>
              </a:ext>
            </a:extLst>
          </p:cNvPr>
          <p:cNvSpPr>
            <a:spLocks noGrp="1"/>
          </p:cNvSpPr>
          <p:nvPr>
            <p:ph type="sldNum" sz="quarter" idx="12"/>
          </p:nvPr>
        </p:nvSpPr>
        <p:spPr/>
        <p:txBody>
          <a:bodyPr>
            <a:normAutofit fontScale="62500" lnSpcReduction="20000"/>
          </a:bodyPr>
          <a:lstStyle/>
          <a:p>
            <a:fld id="{6C7D1B19-6236-4BA7-AFD2-943C573A6FD0}" type="slidenum">
              <a:rPr lang="es-PA" smtClean="0"/>
              <a:t>16</a:t>
            </a:fld>
            <a:endParaRPr lang="es-PA" dirty="0"/>
          </a:p>
        </p:txBody>
      </p:sp>
      <p:pic>
        <p:nvPicPr>
          <p:cNvPr id="5" name="Imagen 4">
            <a:extLst>
              <a:ext uri="{FF2B5EF4-FFF2-40B4-BE49-F238E27FC236}">
                <a16:creationId xmlns:a16="http://schemas.microsoft.com/office/drawing/2014/main" id="{66073FED-2A7B-4114-AB16-3952AA263FB3}"/>
              </a:ext>
            </a:extLst>
          </p:cNvPr>
          <p:cNvPicPr>
            <a:picLocks noChangeAspect="1"/>
          </p:cNvPicPr>
          <p:nvPr/>
        </p:nvPicPr>
        <p:blipFill>
          <a:blip r:embed="rId2"/>
          <a:stretch>
            <a:fillRect/>
          </a:stretch>
        </p:blipFill>
        <p:spPr>
          <a:xfrm>
            <a:off x="3634942" y="1876086"/>
            <a:ext cx="4922115" cy="4591095"/>
          </a:xfrm>
          <a:prstGeom prst="rect">
            <a:avLst/>
          </a:prstGeom>
        </p:spPr>
      </p:pic>
    </p:spTree>
    <p:extLst>
      <p:ext uri="{BB962C8B-B14F-4D97-AF65-F5344CB8AC3E}">
        <p14:creationId xmlns:p14="http://schemas.microsoft.com/office/powerpoint/2010/main" val="506260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AA416C5-6D39-474E-919A-533FDC2C36A7}"/>
              </a:ext>
            </a:extLst>
          </p:cNvPr>
          <p:cNvSpPr>
            <a:spLocks noGrp="1"/>
          </p:cNvSpPr>
          <p:nvPr>
            <p:ph idx="1"/>
          </p:nvPr>
        </p:nvSpPr>
        <p:spPr>
          <a:xfrm>
            <a:off x="838200" y="1825625"/>
            <a:ext cx="10515600" cy="4851622"/>
          </a:xfrm>
        </p:spPr>
        <p:txBody>
          <a:bodyPr>
            <a:normAutofit/>
          </a:bodyPr>
          <a:lstStyle/>
          <a:p>
            <a:pPr algn="just"/>
            <a:r>
              <a:rPr lang="es-ES" sz="2800" dirty="0"/>
              <a:t>Oportunidades en países del Asia</a:t>
            </a:r>
          </a:p>
          <a:p>
            <a:pPr lvl="1" algn="just"/>
            <a:r>
              <a:rPr lang="es-ES" sz="2400" dirty="0"/>
              <a:t>China</a:t>
            </a:r>
          </a:p>
          <a:p>
            <a:pPr lvl="1" algn="just"/>
            <a:r>
              <a:rPr lang="es-ES" sz="2400" dirty="0"/>
              <a:t>Japón</a:t>
            </a:r>
          </a:p>
          <a:p>
            <a:pPr lvl="1" algn="just"/>
            <a:r>
              <a:rPr lang="es-ES" sz="2400" dirty="0"/>
              <a:t>Corea del Sur</a:t>
            </a:r>
          </a:p>
          <a:p>
            <a:pPr lvl="1" algn="just"/>
            <a:r>
              <a:rPr lang="es-ES" sz="2400" dirty="0"/>
              <a:t>Recuperar Taiwán</a:t>
            </a:r>
          </a:p>
          <a:p>
            <a:pPr algn="just"/>
            <a:r>
              <a:rPr lang="es-ES" sz="2800" dirty="0"/>
              <a:t>Productos con potencial de crecer en estos mercados</a:t>
            </a:r>
          </a:p>
          <a:p>
            <a:pPr lvl="1" algn="just"/>
            <a:r>
              <a:rPr lang="es-ES" sz="2400" dirty="0"/>
              <a:t>Carne de res</a:t>
            </a:r>
          </a:p>
          <a:p>
            <a:pPr lvl="1" algn="just"/>
            <a:r>
              <a:rPr lang="es-ES" sz="2400" dirty="0"/>
              <a:t>Pescados y crustáceos (mercado de USA)</a:t>
            </a:r>
          </a:p>
          <a:p>
            <a:pPr lvl="1" algn="just"/>
            <a:r>
              <a:rPr lang="es-ES" sz="2400" dirty="0"/>
              <a:t>Café</a:t>
            </a:r>
          </a:p>
          <a:p>
            <a:pPr lvl="1" algn="just"/>
            <a:r>
              <a:rPr lang="es-PA" sz="2400" dirty="0"/>
              <a:t>Piñas (deshidratada en el caso de Israel)</a:t>
            </a:r>
          </a:p>
        </p:txBody>
      </p:sp>
      <p:sp>
        <p:nvSpPr>
          <p:cNvPr id="6" name="Título 1">
            <a:extLst>
              <a:ext uri="{FF2B5EF4-FFF2-40B4-BE49-F238E27FC236}">
                <a16:creationId xmlns:a16="http://schemas.microsoft.com/office/drawing/2014/main" id="{6F91BF1A-1D56-4FCC-B0F6-2B8B2937073C}"/>
              </a:ext>
            </a:extLst>
          </p:cNvPr>
          <p:cNvSpPr>
            <a:spLocks noGrp="1"/>
          </p:cNvSpPr>
          <p:nvPr>
            <p:ph type="title"/>
          </p:nvPr>
        </p:nvSpPr>
        <p:spPr>
          <a:xfrm>
            <a:off x="40511" y="763928"/>
            <a:ext cx="12110977" cy="705485"/>
          </a:xfrm>
        </p:spPr>
        <p:txBody>
          <a:bodyPr>
            <a:noAutofit/>
          </a:bodyPr>
          <a:lstStyle/>
          <a:p>
            <a:pPr algn="ctr"/>
            <a:r>
              <a:rPr lang="es-ES" sz="3600" b="1" dirty="0">
                <a:solidFill>
                  <a:schemeClr val="tx1">
                    <a:lumMod val="60000"/>
                    <a:lumOff val="40000"/>
                  </a:schemeClr>
                </a:solidFill>
              </a:rPr>
              <a:t>Necesidad de Reenfocar los Esfuerzos de Exportación</a:t>
            </a:r>
            <a:endParaRPr lang="es-PA" sz="3600" b="1" dirty="0">
              <a:solidFill>
                <a:schemeClr val="tx1">
                  <a:lumMod val="60000"/>
                  <a:lumOff val="40000"/>
                </a:schemeClr>
              </a:solidFill>
            </a:endParaRPr>
          </a:p>
        </p:txBody>
      </p:sp>
      <p:sp>
        <p:nvSpPr>
          <p:cNvPr id="2" name="Marcador de número de diapositiva 1">
            <a:extLst>
              <a:ext uri="{FF2B5EF4-FFF2-40B4-BE49-F238E27FC236}">
                <a16:creationId xmlns:a16="http://schemas.microsoft.com/office/drawing/2014/main" id="{D39BF3D1-9EB1-4E6C-BFAD-390B9578A2F9}"/>
              </a:ext>
            </a:extLst>
          </p:cNvPr>
          <p:cNvSpPr>
            <a:spLocks noGrp="1"/>
          </p:cNvSpPr>
          <p:nvPr>
            <p:ph type="sldNum" sz="quarter" idx="12"/>
          </p:nvPr>
        </p:nvSpPr>
        <p:spPr/>
        <p:txBody>
          <a:bodyPr>
            <a:normAutofit fontScale="62500" lnSpcReduction="20000"/>
          </a:bodyPr>
          <a:lstStyle/>
          <a:p>
            <a:fld id="{6C7D1B19-6236-4BA7-AFD2-943C573A6FD0}" type="slidenum">
              <a:rPr lang="es-PA" smtClean="0"/>
              <a:t>17</a:t>
            </a:fld>
            <a:endParaRPr lang="es-PA" dirty="0"/>
          </a:p>
        </p:txBody>
      </p:sp>
    </p:spTree>
    <p:extLst>
      <p:ext uri="{BB962C8B-B14F-4D97-AF65-F5344CB8AC3E}">
        <p14:creationId xmlns:p14="http://schemas.microsoft.com/office/powerpoint/2010/main" val="909743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DEF6BE72-B6EC-4AA6-9640-80FC2BE2D8B4}"/>
              </a:ext>
            </a:extLst>
          </p:cNvPr>
          <p:cNvSpPr>
            <a:spLocks noGrp="1"/>
          </p:cNvSpPr>
          <p:nvPr>
            <p:ph type="sldNum" sz="quarter" idx="12"/>
          </p:nvPr>
        </p:nvSpPr>
        <p:spPr/>
        <p:txBody>
          <a:bodyPr>
            <a:normAutofit fontScale="62500" lnSpcReduction="20000"/>
          </a:bodyPr>
          <a:lstStyle/>
          <a:p>
            <a:fld id="{6C7D1B19-6236-4BA7-AFD2-943C573A6FD0}" type="slidenum">
              <a:rPr lang="es-PA" smtClean="0"/>
              <a:t>18</a:t>
            </a:fld>
            <a:endParaRPr lang="es-PA" dirty="0"/>
          </a:p>
        </p:txBody>
      </p:sp>
      <p:sp>
        <p:nvSpPr>
          <p:cNvPr id="4" name="Título 1">
            <a:extLst>
              <a:ext uri="{FF2B5EF4-FFF2-40B4-BE49-F238E27FC236}">
                <a16:creationId xmlns:a16="http://schemas.microsoft.com/office/drawing/2014/main" id="{392C4469-8431-4D29-B332-872FA6D2A5B9}"/>
              </a:ext>
            </a:extLst>
          </p:cNvPr>
          <p:cNvSpPr>
            <a:spLocks noGrp="1"/>
          </p:cNvSpPr>
          <p:nvPr>
            <p:ph type="title"/>
          </p:nvPr>
        </p:nvSpPr>
        <p:spPr>
          <a:xfrm>
            <a:off x="40511" y="876818"/>
            <a:ext cx="12110977" cy="705485"/>
          </a:xfrm>
        </p:spPr>
        <p:txBody>
          <a:bodyPr>
            <a:noAutofit/>
          </a:bodyPr>
          <a:lstStyle/>
          <a:p>
            <a:pPr algn="ctr"/>
            <a:r>
              <a:rPr lang="es-PA" sz="2800" b="1" dirty="0">
                <a:solidFill>
                  <a:schemeClr val="tx1">
                    <a:lumMod val="60000"/>
                    <a:lumOff val="40000"/>
                  </a:schemeClr>
                </a:solidFill>
              </a:rPr>
              <a:t>Exportaciones de Panamá a China Continental por Subpartida Arancelaria.</a:t>
            </a:r>
            <a:br>
              <a:rPr lang="es-PA" sz="2800" b="1" dirty="0">
                <a:solidFill>
                  <a:schemeClr val="tx1">
                    <a:lumMod val="60000"/>
                    <a:lumOff val="40000"/>
                  </a:schemeClr>
                </a:solidFill>
              </a:rPr>
            </a:br>
            <a:r>
              <a:rPr lang="es-PA" sz="2800" b="1" dirty="0">
                <a:solidFill>
                  <a:schemeClr val="tx1">
                    <a:lumMod val="60000"/>
                    <a:lumOff val="40000"/>
                  </a:schemeClr>
                </a:solidFill>
              </a:rPr>
              <a:t>Años 2015-2019. Valor FOB en US$</a:t>
            </a:r>
          </a:p>
        </p:txBody>
      </p:sp>
      <p:pic>
        <p:nvPicPr>
          <p:cNvPr id="2" name="Imagen 1">
            <a:extLst>
              <a:ext uri="{FF2B5EF4-FFF2-40B4-BE49-F238E27FC236}">
                <a16:creationId xmlns:a16="http://schemas.microsoft.com/office/drawing/2014/main" id="{8F9CA3AB-2B6C-44DC-9BF5-BCA1A1943E3A}"/>
              </a:ext>
            </a:extLst>
          </p:cNvPr>
          <p:cNvPicPr>
            <a:picLocks noChangeAspect="1"/>
          </p:cNvPicPr>
          <p:nvPr/>
        </p:nvPicPr>
        <p:blipFill>
          <a:blip r:embed="rId2"/>
          <a:stretch>
            <a:fillRect/>
          </a:stretch>
        </p:blipFill>
        <p:spPr>
          <a:xfrm>
            <a:off x="1882401" y="1760400"/>
            <a:ext cx="8427196" cy="4866178"/>
          </a:xfrm>
          <a:prstGeom prst="rect">
            <a:avLst/>
          </a:prstGeom>
        </p:spPr>
      </p:pic>
    </p:spTree>
    <p:extLst>
      <p:ext uri="{BB962C8B-B14F-4D97-AF65-F5344CB8AC3E}">
        <p14:creationId xmlns:p14="http://schemas.microsoft.com/office/powerpoint/2010/main" val="1996683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DEF6BE72-B6EC-4AA6-9640-80FC2BE2D8B4}"/>
              </a:ext>
            </a:extLst>
          </p:cNvPr>
          <p:cNvSpPr>
            <a:spLocks noGrp="1"/>
          </p:cNvSpPr>
          <p:nvPr>
            <p:ph type="sldNum" sz="quarter" idx="12"/>
          </p:nvPr>
        </p:nvSpPr>
        <p:spPr/>
        <p:txBody>
          <a:bodyPr>
            <a:normAutofit fontScale="62500" lnSpcReduction="20000"/>
          </a:bodyPr>
          <a:lstStyle/>
          <a:p>
            <a:fld id="{6C7D1B19-6236-4BA7-AFD2-943C573A6FD0}" type="slidenum">
              <a:rPr lang="es-PA" smtClean="0"/>
              <a:t>19</a:t>
            </a:fld>
            <a:endParaRPr lang="es-PA" dirty="0"/>
          </a:p>
        </p:txBody>
      </p:sp>
      <p:pic>
        <p:nvPicPr>
          <p:cNvPr id="3" name="Imagen 2">
            <a:extLst>
              <a:ext uri="{FF2B5EF4-FFF2-40B4-BE49-F238E27FC236}">
                <a16:creationId xmlns:a16="http://schemas.microsoft.com/office/drawing/2014/main" id="{813B8A6B-3372-4ED7-9383-70B110DB31A3}"/>
              </a:ext>
            </a:extLst>
          </p:cNvPr>
          <p:cNvPicPr>
            <a:picLocks noChangeAspect="1"/>
          </p:cNvPicPr>
          <p:nvPr/>
        </p:nvPicPr>
        <p:blipFill>
          <a:blip r:embed="rId2"/>
          <a:stretch>
            <a:fillRect/>
          </a:stretch>
        </p:blipFill>
        <p:spPr>
          <a:xfrm>
            <a:off x="1075752" y="1856803"/>
            <a:ext cx="10040495" cy="4498876"/>
          </a:xfrm>
          <a:prstGeom prst="rect">
            <a:avLst/>
          </a:prstGeom>
        </p:spPr>
      </p:pic>
      <p:sp>
        <p:nvSpPr>
          <p:cNvPr id="8" name="Título 1">
            <a:extLst>
              <a:ext uri="{FF2B5EF4-FFF2-40B4-BE49-F238E27FC236}">
                <a16:creationId xmlns:a16="http://schemas.microsoft.com/office/drawing/2014/main" id="{856AE7DC-E2D8-483D-9172-D2AFC64E2B79}"/>
              </a:ext>
            </a:extLst>
          </p:cNvPr>
          <p:cNvSpPr>
            <a:spLocks noGrp="1"/>
          </p:cNvSpPr>
          <p:nvPr>
            <p:ph type="title"/>
          </p:nvPr>
        </p:nvSpPr>
        <p:spPr>
          <a:xfrm>
            <a:off x="40511" y="876818"/>
            <a:ext cx="12110977" cy="705485"/>
          </a:xfrm>
        </p:spPr>
        <p:txBody>
          <a:bodyPr>
            <a:noAutofit/>
          </a:bodyPr>
          <a:lstStyle/>
          <a:p>
            <a:pPr algn="ctr"/>
            <a:r>
              <a:rPr lang="es-PA" sz="2800" b="1" dirty="0">
                <a:solidFill>
                  <a:schemeClr val="tx1">
                    <a:lumMod val="60000"/>
                    <a:lumOff val="40000"/>
                  </a:schemeClr>
                </a:solidFill>
              </a:rPr>
              <a:t>Exportaciones de Panamá a Japón por Subpartida Arancelaria.</a:t>
            </a:r>
            <a:br>
              <a:rPr lang="es-PA" sz="2800" b="1" dirty="0">
                <a:solidFill>
                  <a:schemeClr val="tx1">
                    <a:lumMod val="60000"/>
                    <a:lumOff val="40000"/>
                  </a:schemeClr>
                </a:solidFill>
              </a:rPr>
            </a:br>
            <a:r>
              <a:rPr lang="es-PA" sz="2800" b="1" dirty="0">
                <a:solidFill>
                  <a:schemeClr val="tx1">
                    <a:lumMod val="60000"/>
                    <a:lumOff val="40000"/>
                  </a:schemeClr>
                </a:solidFill>
              </a:rPr>
              <a:t>Años 2015-2019. Valor FOB en US$</a:t>
            </a:r>
          </a:p>
        </p:txBody>
      </p:sp>
    </p:spTree>
    <p:extLst>
      <p:ext uri="{BB962C8B-B14F-4D97-AF65-F5344CB8AC3E}">
        <p14:creationId xmlns:p14="http://schemas.microsoft.com/office/powerpoint/2010/main" val="2879310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a:extLst>
              <a:ext uri="{FF2B5EF4-FFF2-40B4-BE49-F238E27FC236}">
                <a16:creationId xmlns:a16="http://schemas.microsoft.com/office/drawing/2014/main" id="{877E09A0-D67E-4FE1-9F70-EAF7226C1859}"/>
              </a:ext>
            </a:extLst>
          </p:cNvPr>
          <p:cNvSpPr>
            <a:spLocks noGrp="1"/>
          </p:cNvSpPr>
          <p:nvPr>
            <p:ph type="body" idx="1"/>
          </p:nvPr>
        </p:nvSpPr>
        <p:spPr>
          <a:xfrm>
            <a:off x="191384" y="2053860"/>
            <a:ext cx="3353327" cy="4165600"/>
          </a:xfrm>
        </p:spPr>
        <p:txBody>
          <a:bodyPr>
            <a:normAutofit fontScale="85000" lnSpcReduction="10000"/>
          </a:bodyPr>
          <a:lstStyle/>
          <a:p>
            <a:pPr algn="ctr"/>
            <a:endParaRPr lang="es-ES" sz="2800" b="1" dirty="0"/>
          </a:p>
          <a:p>
            <a:pPr algn="ctr"/>
            <a:r>
              <a:rPr lang="es-ES" sz="2800" b="1" dirty="0"/>
              <a:t>Aprovechamiento por el Sector Exportador de Acuerdos Comerciales Vigentes de Panamá: Apoyo</a:t>
            </a:r>
            <a:r>
              <a:rPr lang="es-ES" sz="2800" b="1" i="1" dirty="0"/>
              <a:t> de la Plataforma Tecnológica de INTELCOM</a:t>
            </a:r>
          </a:p>
          <a:p>
            <a:pPr algn="ctr"/>
            <a:endParaRPr lang="es-PA" sz="1000" b="1" dirty="0"/>
          </a:p>
          <a:p>
            <a:pPr algn="ctr"/>
            <a:r>
              <a:rPr lang="es-PA" sz="2100" b="1" dirty="0"/>
              <a:t>Panamá, 6-Oct-20</a:t>
            </a:r>
          </a:p>
        </p:txBody>
      </p:sp>
      <p:sp>
        <p:nvSpPr>
          <p:cNvPr id="7" name="Marcador de contenido 6">
            <a:extLst>
              <a:ext uri="{FF2B5EF4-FFF2-40B4-BE49-F238E27FC236}">
                <a16:creationId xmlns:a16="http://schemas.microsoft.com/office/drawing/2014/main" id="{1608D2BF-1CA7-4896-938D-4F34DE7CF358}"/>
              </a:ext>
            </a:extLst>
          </p:cNvPr>
          <p:cNvSpPr>
            <a:spLocks noGrp="1"/>
          </p:cNvSpPr>
          <p:nvPr>
            <p:ph sz="quarter" idx="13"/>
          </p:nvPr>
        </p:nvSpPr>
        <p:spPr>
          <a:xfrm>
            <a:off x="3627411" y="1929681"/>
            <a:ext cx="8373205" cy="4414674"/>
          </a:xfrm>
        </p:spPr>
        <p:txBody>
          <a:bodyPr>
            <a:normAutofit fontScale="62500" lnSpcReduction="20000"/>
          </a:bodyPr>
          <a:lstStyle/>
          <a:p>
            <a:pPr algn="just"/>
            <a:r>
              <a:rPr lang="es-ES" dirty="0"/>
              <a:t>Esfuerzo de negociación de acuerdos comerciales vs. desempeño exportador.</a:t>
            </a:r>
          </a:p>
          <a:p>
            <a:pPr algn="just"/>
            <a:r>
              <a:rPr lang="es-ES" dirty="0"/>
              <a:t>Evolución de la balanza comercial global para el período 2005-2019.</a:t>
            </a:r>
          </a:p>
          <a:p>
            <a:pPr algn="just"/>
            <a:r>
              <a:rPr lang="es-ES" dirty="0"/>
              <a:t>Evolución de la balanza comercial para socios comerciales específicos 2005 vs. 2019.</a:t>
            </a:r>
          </a:p>
          <a:p>
            <a:pPr algn="just"/>
            <a:r>
              <a:rPr lang="es-ES" dirty="0"/>
              <a:t>Índice de desempeño exportador 2005 vs. 2019.</a:t>
            </a:r>
          </a:p>
          <a:p>
            <a:pPr algn="just"/>
            <a:r>
              <a:rPr lang="es-ES" dirty="0"/>
              <a:t>Estimaciones sobre exportaciones panameñas al amparo de los acuerdos comerciales (aprovechamiento) para el año 2019.</a:t>
            </a:r>
          </a:p>
          <a:p>
            <a:pPr algn="just"/>
            <a:r>
              <a:rPr lang="es-ES" dirty="0"/>
              <a:t>Plan para Impulsar las Exportaciones.</a:t>
            </a:r>
          </a:p>
          <a:p>
            <a:pPr algn="just"/>
            <a:r>
              <a:rPr lang="es-ES" dirty="0"/>
              <a:t>Creación de la Oficina de Inteligencia Comercial y desarrollo de la plataforma tecnológica de INTELCOM (</a:t>
            </a:r>
            <a:r>
              <a:rPr lang="es-ES" dirty="0">
                <a:solidFill>
                  <a:schemeClr val="accent1">
                    <a:lumMod val="60000"/>
                    <a:lumOff val="40000"/>
                  </a:schemeClr>
                </a:solidFill>
              </a:rPr>
              <a:t>intelcom.gob.pa</a:t>
            </a:r>
            <a:r>
              <a:rPr lang="es-ES" dirty="0"/>
              <a:t>).</a:t>
            </a:r>
          </a:p>
          <a:p>
            <a:pPr algn="just"/>
            <a:endParaRPr lang="es-PA" dirty="0"/>
          </a:p>
        </p:txBody>
      </p:sp>
      <p:sp>
        <p:nvSpPr>
          <p:cNvPr id="8" name="Título 1">
            <a:extLst>
              <a:ext uri="{FF2B5EF4-FFF2-40B4-BE49-F238E27FC236}">
                <a16:creationId xmlns:a16="http://schemas.microsoft.com/office/drawing/2014/main" id="{2BB1634A-6AF9-42BC-933F-5DF0820F34BB}"/>
              </a:ext>
            </a:extLst>
          </p:cNvPr>
          <p:cNvSpPr txBox="1">
            <a:spLocks/>
          </p:cNvSpPr>
          <p:nvPr/>
        </p:nvSpPr>
        <p:spPr>
          <a:xfrm>
            <a:off x="40511" y="763928"/>
            <a:ext cx="12110977" cy="705485"/>
          </a:xfrm>
          <a:prstGeom prst="rect">
            <a:avLst/>
          </a:prstGeom>
        </p:spPr>
        <p:txBody>
          <a:bodyPr>
            <a:noAutofit/>
          </a:bodyPr>
          <a:lstStyle>
            <a:lvl1pPr algn="l" rtl="0" eaLnBrk="1" latinLnBrk="0" hangingPunct="1">
              <a:spcBef>
                <a:spcPct val="0"/>
              </a:spcBef>
              <a:buNone/>
              <a:defRPr kumimoji="0" lang="es-ES" sz="5600" kern="1200">
                <a:solidFill>
                  <a:schemeClr val="tx2"/>
                </a:solidFill>
                <a:latin typeface="+mj-lt"/>
                <a:ea typeface="+mj-ea"/>
                <a:cs typeface="+mj-cs"/>
              </a:defRPr>
            </a:lvl1pPr>
            <a:extLst/>
          </a:lstStyle>
          <a:p>
            <a:pPr algn="ctr"/>
            <a:r>
              <a:rPr lang="es-PA" sz="3600" b="1" dirty="0">
                <a:solidFill>
                  <a:schemeClr val="tx1">
                    <a:lumMod val="60000"/>
                    <a:lumOff val="40000"/>
                  </a:schemeClr>
                </a:solidFill>
              </a:rPr>
              <a:t>Agenda</a:t>
            </a:r>
          </a:p>
        </p:txBody>
      </p:sp>
    </p:spTree>
    <p:extLst>
      <p:ext uri="{BB962C8B-B14F-4D97-AF65-F5344CB8AC3E}">
        <p14:creationId xmlns:p14="http://schemas.microsoft.com/office/powerpoint/2010/main" val="111077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DEF6BE72-B6EC-4AA6-9640-80FC2BE2D8B4}"/>
              </a:ext>
            </a:extLst>
          </p:cNvPr>
          <p:cNvSpPr>
            <a:spLocks noGrp="1"/>
          </p:cNvSpPr>
          <p:nvPr>
            <p:ph type="sldNum" sz="quarter" idx="12"/>
          </p:nvPr>
        </p:nvSpPr>
        <p:spPr/>
        <p:txBody>
          <a:bodyPr>
            <a:normAutofit fontScale="62500" lnSpcReduction="20000"/>
          </a:bodyPr>
          <a:lstStyle/>
          <a:p>
            <a:fld id="{6C7D1B19-6236-4BA7-AFD2-943C573A6FD0}" type="slidenum">
              <a:rPr lang="es-PA" smtClean="0"/>
              <a:t>20</a:t>
            </a:fld>
            <a:endParaRPr lang="es-PA" dirty="0"/>
          </a:p>
        </p:txBody>
      </p:sp>
      <p:sp>
        <p:nvSpPr>
          <p:cNvPr id="8" name="Título 1">
            <a:extLst>
              <a:ext uri="{FF2B5EF4-FFF2-40B4-BE49-F238E27FC236}">
                <a16:creationId xmlns:a16="http://schemas.microsoft.com/office/drawing/2014/main" id="{856AE7DC-E2D8-483D-9172-D2AFC64E2B79}"/>
              </a:ext>
            </a:extLst>
          </p:cNvPr>
          <p:cNvSpPr>
            <a:spLocks noGrp="1"/>
          </p:cNvSpPr>
          <p:nvPr>
            <p:ph type="title"/>
          </p:nvPr>
        </p:nvSpPr>
        <p:spPr>
          <a:xfrm>
            <a:off x="40511" y="876818"/>
            <a:ext cx="12110977" cy="705485"/>
          </a:xfrm>
        </p:spPr>
        <p:txBody>
          <a:bodyPr>
            <a:noAutofit/>
          </a:bodyPr>
          <a:lstStyle/>
          <a:p>
            <a:pPr algn="ctr"/>
            <a:r>
              <a:rPr lang="es-PA" sz="2800" b="1" dirty="0">
                <a:solidFill>
                  <a:schemeClr val="tx1">
                    <a:lumMod val="60000"/>
                    <a:lumOff val="40000"/>
                  </a:schemeClr>
                </a:solidFill>
              </a:rPr>
              <a:t>Exportaciones de Panamá a Corea del Sur por Subpartida Arancelaria.</a:t>
            </a:r>
            <a:br>
              <a:rPr lang="es-PA" sz="2800" b="1" dirty="0">
                <a:solidFill>
                  <a:schemeClr val="tx1">
                    <a:lumMod val="60000"/>
                    <a:lumOff val="40000"/>
                  </a:schemeClr>
                </a:solidFill>
              </a:rPr>
            </a:br>
            <a:r>
              <a:rPr lang="es-PA" sz="2800" b="1" dirty="0">
                <a:solidFill>
                  <a:schemeClr val="tx1">
                    <a:lumMod val="60000"/>
                    <a:lumOff val="40000"/>
                  </a:schemeClr>
                </a:solidFill>
              </a:rPr>
              <a:t>Años 2015-2019. Valor FOB en US$</a:t>
            </a:r>
          </a:p>
        </p:txBody>
      </p:sp>
      <p:pic>
        <p:nvPicPr>
          <p:cNvPr id="4" name="Imagen 3">
            <a:extLst>
              <a:ext uri="{FF2B5EF4-FFF2-40B4-BE49-F238E27FC236}">
                <a16:creationId xmlns:a16="http://schemas.microsoft.com/office/drawing/2014/main" id="{669F6495-D617-4169-8583-D6742231A110}"/>
              </a:ext>
            </a:extLst>
          </p:cNvPr>
          <p:cNvPicPr>
            <a:picLocks noChangeAspect="1"/>
          </p:cNvPicPr>
          <p:nvPr/>
        </p:nvPicPr>
        <p:blipFill>
          <a:blip r:embed="rId2"/>
          <a:stretch>
            <a:fillRect/>
          </a:stretch>
        </p:blipFill>
        <p:spPr>
          <a:xfrm>
            <a:off x="1027290" y="1841425"/>
            <a:ext cx="9917932" cy="3791731"/>
          </a:xfrm>
          <a:prstGeom prst="rect">
            <a:avLst/>
          </a:prstGeom>
        </p:spPr>
      </p:pic>
    </p:spTree>
    <p:extLst>
      <p:ext uri="{BB962C8B-B14F-4D97-AF65-F5344CB8AC3E}">
        <p14:creationId xmlns:p14="http://schemas.microsoft.com/office/powerpoint/2010/main" val="2311289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6F91BF1A-1D56-4FCC-B0F6-2B8B2937073C}"/>
              </a:ext>
            </a:extLst>
          </p:cNvPr>
          <p:cNvSpPr>
            <a:spLocks noGrp="1"/>
          </p:cNvSpPr>
          <p:nvPr>
            <p:ph type="title"/>
          </p:nvPr>
        </p:nvSpPr>
        <p:spPr>
          <a:xfrm>
            <a:off x="40511" y="763928"/>
            <a:ext cx="12110977" cy="705485"/>
          </a:xfrm>
        </p:spPr>
        <p:txBody>
          <a:bodyPr>
            <a:noAutofit/>
          </a:bodyPr>
          <a:lstStyle/>
          <a:p>
            <a:pPr algn="ctr"/>
            <a:r>
              <a:rPr lang="es-ES" sz="3600" b="1" dirty="0">
                <a:solidFill>
                  <a:schemeClr val="tx1">
                    <a:lumMod val="60000"/>
                    <a:lumOff val="40000"/>
                  </a:schemeClr>
                </a:solidFill>
              </a:rPr>
              <a:t>El Nuevo Entorno Internacional creado por el COVID-19</a:t>
            </a:r>
            <a:endParaRPr lang="es-PA" sz="3600" b="1" dirty="0">
              <a:solidFill>
                <a:schemeClr val="tx1">
                  <a:lumMod val="60000"/>
                  <a:lumOff val="40000"/>
                </a:schemeClr>
              </a:solidFill>
            </a:endParaRPr>
          </a:p>
        </p:txBody>
      </p:sp>
      <p:sp>
        <p:nvSpPr>
          <p:cNvPr id="2" name="Marcador de número de diapositiva 1">
            <a:extLst>
              <a:ext uri="{FF2B5EF4-FFF2-40B4-BE49-F238E27FC236}">
                <a16:creationId xmlns:a16="http://schemas.microsoft.com/office/drawing/2014/main" id="{D39BF3D1-9EB1-4E6C-BFAD-390B9578A2F9}"/>
              </a:ext>
            </a:extLst>
          </p:cNvPr>
          <p:cNvSpPr>
            <a:spLocks noGrp="1"/>
          </p:cNvSpPr>
          <p:nvPr>
            <p:ph type="sldNum" sz="quarter" idx="12"/>
          </p:nvPr>
        </p:nvSpPr>
        <p:spPr/>
        <p:txBody>
          <a:bodyPr>
            <a:normAutofit fontScale="62500" lnSpcReduction="20000"/>
          </a:bodyPr>
          <a:lstStyle/>
          <a:p>
            <a:fld id="{6C7D1B19-6236-4BA7-AFD2-943C573A6FD0}" type="slidenum">
              <a:rPr lang="es-PA" smtClean="0"/>
              <a:t>21</a:t>
            </a:fld>
            <a:endParaRPr lang="es-PA" dirty="0"/>
          </a:p>
        </p:txBody>
      </p:sp>
      <p:pic>
        <p:nvPicPr>
          <p:cNvPr id="7" name="Imagen 6">
            <a:extLst>
              <a:ext uri="{FF2B5EF4-FFF2-40B4-BE49-F238E27FC236}">
                <a16:creationId xmlns:a16="http://schemas.microsoft.com/office/drawing/2014/main" id="{D09DFDF2-76A8-4DE6-A0C6-8C7B884A958C}"/>
              </a:ext>
            </a:extLst>
          </p:cNvPr>
          <p:cNvPicPr>
            <a:picLocks noChangeAspect="1"/>
          </p:cNvPicPr>
          <p:nvPr/>
        </p:nvPicPr>
        <p:blipFill>
          <a:blip r:embed="rId2"/>
          <a:stretch>
            <a:fillRect/>
          </a:stretch>
        </p:blipFill>
        <p:spPr>
          <a:xfrm>
            <a:off x="944535" y="1742486"/>
            <a:ext cx="10302930" cy="5115514"/>
          </a:xfrm>
          <a:prstGeom prst="rect">
            <a:avLst/>
          </a:prstGeom>
        </p:spPr>
      </p:pic>
    </p:spTree>
    <p:extLst>
      <p:ext uri="{BB962C8B-B14F-4D97-AF65-F5344CB8AC3E}">
        <p14:creationId xmlns:p14="http://schemas.microsoft.com/office/powerpoint/2010/main" val="4045860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6F91BF1A-1D56-4FCC-B0F6-2B8B2937073C}"/>
              </a:ext>
            </a:extLst>
          </p:cNvPr>
          <p:cNvSpPr>
            <a:spLocks noGrp="1"/>
          </p:cNvSpPr>
          <p:nvPr>
            <p:ph type="title"/>
          </p:nvPr>
        </p:nvSpPr>
        <p:spPr>
          <a:xfrm>
            <a:off x="40511" y="763928"/>
            <a:ext cx="12110977" cy="705485"/>
          </a:xfrm>
        </p:spPr>
        <p:txBody>
          <a:bodyPr>
            <a:noAutofit/>
          </a:bodyPr>
          <a:lstStyle/>
          <a:p>
            <a:pPr algn="ctr"/>
            <a:r>
              <a:rPr lang="es-ES" sz="3600" b="1" dirty="0">
                <a:solidFill>
                  <a:schemeClr val="tx1">
                    <a:lumMod val="60000"/>
                    <a:lumOff val="40000"/>
                  </a:schemeClr>
                </a:solidFill>
              </a:rPr>
              <a:t>El Nuevo Entorno Internacional creado por el COVID-19</a:t>
            </a:r>
            <a:endParaRPr lang="es-PA" sz="3600" b="1" dirty="0">
              <a:solidFill>
                <a:schemeClr val="tx1">
                  <a:lumMod val="60000"/>
                  <a:lumOff val="40000"/>
                </a:schemeClr>
              </a:solidFill>
            </a:endParaRPr>
          </a:p>
        </p:txBody>
      </p:sp>
      <p:sp>
        <p:nvSpPr>
          <p:cNvPr id="2" name="Marcador de número de diapositiva 1">
            <a:extLst>
              <a:ext uri="{FF2B5EF4-FFF2-40B4-BE49-F238E27FC236}">
                <a16:creationId xmlns:a16="http://schemas.microsoft.com/office/drawing/2014/main" id="{D39BF3D1-9EB1-4E6C-BFAD-390B9578A2F9}"/>
              </a:ext>
            </a:extLst>
          </p:cNvPr>
          <p:cNvSpPr>
            <a:spLocks noGrp="1"/>
          </p:cNvSpPr>
          <p:nvPr>
            <p:ph type="sldNum" sz="quarter" idx="12"/>
          </p:nvPr>
        </p:nvSpPr>
        <p:spPr/>
        <p:txBody>
          <a:bodyPr>
            <a:normAutofit fontScale="62500" lnSpcReduction="20000"/>
          </a:bodyPr>
          <a:lstStyle/>
          <a:p>
            <a:fld id="{6C7D1B19-6236-4BA7-AFD2-943C573A6FD0}" type="slidenum">
              <a:rPr lang="es-PA" smtClean="0"/>
              <a:t>22</a:t>
            </a:fld>
            <a:endParaRPr lang="es-PA" dirty="0"/>
          </a:p>
        </p:txBody>
      </p:sp>
      <p:sp>
        <p:nvSpPr>
          <p:cNvPr id="5" name="Marcador de contenido 2">
            <a:extLst>
              <a:ext uri="{FF2B5EF4-FFF2-40B4-BE49-F238E27FC236}">
                <a16:creationId xmlns:a16="http://schemas.microsoft.com/office/drawing/2014/main" id="{6D182FEB-6961-4DA5-BE2A-ED54A67A8362}"/>
              </a:ext>
            </a:extLst>
          </p:cNvPr>
          <p:cNvSpPr>
            <a:spLocks noGrp="1"/>
          </p:cNvSpPr>
          <p:nvPr>
            <p:ph idx="1"/>
          </p:nvPr>
        </p:nvSpPr>
        <p:spPr>
          <a:xfrm>
            <a:off x="838200" y="1825625"/>
            <a:ext cx="10515600" cy="4851622"/>
          </a:xfrm>
        </p:spPr>
        <p:txBody>
          <a:bodyPr>
            <a:normAutofit/>
          </a:bodyPr>
          <a:lstStyle/>
          <a:p>
            <a:pPr algn="just"/>
            <a:r>
              <a:rPr lang="es-ES" sz="2800" b="1" dirty="0"/>
              <a:t>Pros</a:t>
            </a:r>
            <a:r>
              <a:rPr lang="es-ES" sz="2800" dirty="0"/>
              <a:t>: Reducción/eliminación de restricciones a las importaciones</a:t>
            </a:r>
          </a:p>
          <a:p>
            <a:pPr lvl="1" algn="just"/>
            <a:r>
              <a:rPr lang="es-ES" sz="2400" dirty="0"/>
              <a:t>Medicamentos</a:t>
            </a:r>
          </a:p>
          <a:p>
            <a:pPr lvl="1" algn="just"/>
            <a:r>
              <a:rPr lang="es-ES" sz="2400" dirty="0"/>
              <a:t>Aseo personal y limpieza</a:t>
            </a:r>
          </a:p>
          <a:p>
            <a:pPr lvl="1" algn="just"/>
            <a:r>
              <a:rPr lang="es-ES" sz="2400" dirty="0"/>
              <a:t>Alimentos</a:t>
            </a:r>
          </a:p>
          <a:p>
            <a:pPr lvl="1" algn="just"/>
            <a:r>
              <a:rPr lang="es-ES" sz="2400" dirty="0"/>
              <a:t>Sistema inmunológico</a:t>
            </a:r>
          </a:p>
          <a:p>
            <a:pPr lvl="1" algn="just"/>
            <a:r>
              <a:rPr lang="es-ES" sz="2400" dirty="0"/>
              <a:t>Varios de estos productos forman parte de nuestra oferta exportable (real y potencial)</a:t>
            </a:r>
          </a:p>
          <a:p>
            <a:pPr algn="just"/>
            <a:r>
              <a:rPr lang="es-ES" sz="2800" b="1" dirty="0"/>
              <a:t>Cons</a:t>
            </a:r>
            <a:r>
              <a:rPr lang="es-ES" sz="2800" dirty="0"/>
              <a:t>: Reducción de la demanda global</a:t>
            </a:r>
          </a:p>
          <a:p>
            <a:pPr lvl="1" algn="just"/>
            <a:r>
              <a:rPr lang="es-ES" sz="2400" dirty="0"/>
              <a:t>Pero...Consumidores priorizan sus gastos y privilegian los productos descritos</a:t>
            </a:r>
          </a:p>
          <a:p>
            <a:pPr lvl="1" algn="just"/>
            <a:r>
              <a:rPr lang="es-PA" sz="2400" dirty="0"/>
              <a:t>Necesidad de cumplir con certificaciones internacionales (Global GAP, etc.)</a:t>
            </a:r>
          </a:p>
        </p:txBody>
      </p:sp>
    </p:spTree>
    <p:extLst>
      <p:ext uri="{BB962C8B-B14F-4D97-AF65-F5344CB8AC3E}">
        <p14:creationId xmlns:p14="http://schemas.microsoft.com/office/powerpoint/2010/main" val="3604501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953C50-3E6A-422B-B036-0F2FA5CD6360}"/>
              </a:ext>
            </a:extLst>
          </p:cNvPr>
          <p:cNvSpPr>
            <a:spLocks noGrp="1"/>
          </p:cNvSpPr>
          <p:nvPr>
            <p:ph type="title"/>
          </p:nvPr>
        </p:nvSpPr>
        <p:spPr>
          <a:xfrm>
            <a:off x="812800" y="812800"/>
            <a:ext cx="10871200" cy="685210"/>
          </a:xfrm>
        </p:spPr>
        <p:txBody>
          <a:bodyPr vert="horz" anchor="b">
            <a:noAutofit/>
          </a:bodyPr>
          <a:lstStyle/>
          <a:p>
            <a:pPr algn="ctr"/>
            <a:r>
              <a:rPr lang="es-ES" sz="3600" b="1" dirty="0">
                <a:solidFill>
                  <a:schemeClr val="tx1">
                    <a:lumMod val="60000"/>
                    <a:lumOff val="40000"/>
                  </a:schemeClr>
                </a:solidFill>
              </a:rPr>
              <a:t>Plan para Reactivar las Exportaciones </a:t>
            </a:r>
            <a:endParaRPr lang="es-PA" sz="3600" b="1" dirty="0">
              <a:solidFill>
                <a:schemeClr val="tx1">
                  <a:lumMod val="60000"/>
                  <a:lumOff val="40000"/>
                </a:schemeClr>
              </a:solidFill>
            </a:endParaRPr>
          </a:p>
        </p:txBody>
      </p:sp>
      <p:sp>
        <p:nvSpPr>
          <p:cNvPr id="4" name="Marcador de número de diapositiva 3">
            <a:extLst>
              <a:ext uri="{FF2B5EF4-FFF2-40B4-BE49-F238E27FC236}">
                <a16:creationId xmlns:a16="http://schemas.microsoft.com/office/drawing/2014/main" id="{4DCC7C7C-7BD1-4C27-8E9D-E3B92A1AB719}"/>
              </a:ext>
            </a:extLst>
          </p:cNvPr>
          <p:cNvSpPr>
            <a:spLocks noGrp="1"/>
          </p:cNvSpPr>
          <p:nvPr>
            <p:ph type="sldNum" sz="quarter" idx="12"/>
          </p:nvPr>
        </p:nvSpPr>
        <p:spPr/>
        <p:txBody>
          <a:bodyPr>
            <a:normAutofit fontScale="62500" lnSpcReduction="20000"/>
          </a:bodyPr>
          <a:lstStyle/>
          <a:p>
            <a:fld id="{6C7D1B19-6236-4BA7-AFD2-943C573A6FD0}" type="slidenum">
              <a:rPr lang="es-PA" smtClean="0"/>
              <a:t>23</a:t>
            </a:fld>
            <a:endParaRPr lang="es-PA" dirty="0"/>
          </a:p>
        </p:txBody>
      </p:sp>
      <p:graphicFrame>
        <p:nvGraphicFramePr>
          <p:cNvPr id="6" name="Diagrama 5">
            <a:extLst>
              <a:ext uri="{FF2B5EF4-FFF2-40B4-BE49-F238E27FC236}">
                <a16:creationId xmlns:a16="http://schemas.microsoft.com/office/drawing/2014/main" id="{15EB641D-C03F-42F1-B4E8-19BC9931B2FC}"/>
              </a:ext>
            </a:extLst>
          </p:cNvPr>
          <p:cNvGraphicFramePr/>
          <p:nvPr>
            <p:extLst>
              <p:ext uri="{D42A27DB-BD31-4B8C-83A1-F6EECF244321}">
                <p14:modId xmlns:p14="http://schemas.microsoft.com/office/powerpoint/2010/main" val="50478550"/>
              </p:ext>
            </p:extLst>
          </p:nvPr>
        </p:nvGraphicFramePr>
        <p:xfrm>
          <a:off x="1332089" y="1828800"/>
          <a:ext cx="9527822" cy="4763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1521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860A2E-DF49-41C5-9A98-C910BC37B5AC}"/>
              </a:ext>
            </a:extLst>
          </p:cNvPr>
          <p:cNvSpPr>
            <a:spLocks noGrp="1"/>
          </p:cNvSpPr>
          <p:nvPr>
            <p:ph type="title"/>
          </p:nvPr>
        </p:nvSpPr>
        <p:spPr>
          <a:xfrm>
            <a:off x="635000" y="854933"/>
            <a:ext cx="10871200" cy="643077"/>
          </a:xfrm>
        </p:spPr>
        <p:txBody>
          <a:bodyPr vert="horz" anchor="b">
            <a:noAutofit/>
          </a:bodyPr>
          <a:lstStyle/>
          <a:p>
            <a:pPr algn="ctr"/>
            <a:r>
              <a:rPr lang="es-PA" sz="3600" b="1" dirty="0">
                <a:solidFill>
                  <a:schemeClr val="tx1">
                    <a:lumMod val="60000"/>
                    <a:lumOff val="40000"/>
                  </a:schemeClr>
                </a:solidFill>
              </a:rPr>
              <a:t>¿Por qué no hemos Aprovechado estas Oportunidades?</a:t>
            </a:r>
          </a:p>
        </p:txBody>
      </p:sp>
      <p:sp>
        <p:nvSpPr>
          <p:cNvPr id="3" name="Marcador de número de diapositiva 2">
            <a:extLst>
              <a:ext uri="{FF2B5EF4-FFF2-40B4-BE49-F238E27FC236}">
                <a16:creationId xmlns:a16="http://schemas.microsoft.com/office/drawing/2014/main" id="{7E96FB27-0826-4FD1-9494-93DB93CA6A01}"/>
              </a:ext>
            </a:extLst>
          </p:cNvPr>
          <p:cNvSpPr>
            <a:spLocks noGrp="1"/>
          </p:cNvSpPr>
          <p:nvPr>
            <p:ph type="sldNum" sz="quarter" idx="12"/>
          </p:nvPr>
        </p:nvSpPr>
        <p:spPr/>
        <p:txBody>
          <a:bodyPr>
            <a:normAutofit fontScale="55000" lnSpcReduction="20000"/>
          </a:bodyPr>
          <a:lstStyle/>
          <a:p>
            <a:fld id="{6D22F896-40B5-4ADD-8801-0D06FADFA095}" type="slidenum">
              <a:rPr lang="en-US" sz="2000" smtClean="0"/>
              <a:t>24</a:t>
            </a:fld>
            <a:endParaRPr lang="en-US" dirty="0"/>
          </a:p>
        </p:txBody>
      </p:sp>
      <p:graphicFrame>
        <p:nvGraphicFramePr>
          <p:cNvPr id="5" name="Diagrama 4">
            <a:extLst>
              <a:ext uri="{FF2B5EF4-FFF2-40B4-BE49-F238E27FC236}">
                <a16:creationId xmlns:a16="http://schemas.microsoft.com/office/drawing/2014/main" id="{637B180A-AF02-46B4-B9C4-EDA7A96EFA03}"/>
              </a:ext>
            </a:extLst>
          </p:cNvPr>
          <p:cNvGraphicFramePr/>
          <p:nvPr>
            <p:extLst>
              <p:ext uri="{D42A27DB-BD31-4B8C-83A1-F6EECF244321}">
                <p14:modId xmlns:p14="http://schemas.microsoft.com/office/powerpoint/2010/main" val="3574642701"/>
              </p:ext>
            </p:extLst>
          </p:nvPr>
        </p:nvGraphicFramePr>
        <p:xfrm>
          <a:off x="863600" y="1974575"/>
          <a:ext cx="10414000" cy="4698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3512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6F91BF1A-1D56-4FCC-B0F6-2B8B2937073C}"/>
              </a:ext>
            </a:extLst>
          </p:cNvPr>
          <p:cNvSpPr>
            <a:spLocks noGrp="1"/>
          </p:cNvSpPr>
          <p:nvPr>
            <p:ph type="title"/>
          </p:nvPr>
        </p:nvSpPr>
        <p:spPr>
          <a:xfrm>
            <a:off x="40510" y="792525"/>
            <a:ext cx="12110977" cy="705485"/>
          </a:xfrm>
        </p:spPr>
        <p:txBody>
          <a:bodyPr>
            <a:noAutofit/>
          </a:bodyPr>
          <a:lstStyle/>
          <a:p>
            <a:pPr algn="ctr"/>
            <a:r>
              <a:rPr lang="es-PA" sz="3600" b="1" dirty="0">
                <a:solidFill>
                  <a:schemeClr val="tx1">
                    <a:lumMod val="60000"/>
                    <a:lumOff val="40000"/>
                  </a:schemeClr>
                </a:solidFill>
              </a:rPr>
              <a:t>Creación de la Oficina de Inteligencia Comercial (INTELCOM)</a:t>
            </a:r>
          </a:p>
        </p:txBody>
      </p:sp>
      <p:sp>
        <p:nvSpPr>
          <p:cNvPr id="2" name="Marcador de número de diapositiva 1">
            <a:extLst>
              <a:ext uri="{FF2B5EF4-FFF2-40B4-BE49-F238E27FC236}">
                <a16:creationId xmlns:a16="http://schemas.microsoft.com/office/drawing/2014/main" id="{82C7C48B-0A23-469D-9728-957EDA7957BA}"/>
              </a:ext>
            </a:extLst>
          </p:cNvPr>
          <p:cNvSpPr>
            <a:spLocks noGrp="1"/>
          </p:cNvSpPr>
          <p:nvPr>
            <p:ph type="sldNum" sz="quarter" idx="12"/>
          </p:nvPr>
        </p:nvSpPr>
        <p:spPr/>
        <p:txBody>
          <a:bodyPr>
            <a:normAutofit fontScale="62500" lnSpcReduction="20000"/>
          </a:bodyPr>
          <a:lstStyle/>
          <a:p>
            <a:fld id="{6C7D1B19-6236-4BA7-AFD2-943C573A6FD0}" type="slidenum">
              <a:rPr lang="es-PA" smtClean="0"/>
              <a:t>25</a:t>
            </a:fld>
            <a:endParaRPr lang="es-PA" dirty="0"/>
          </a:p>
        </p:txBody>
      </p:sp>
      <p:graphicFrame>
        <p:nvGraphicFramePr>
          <p:cNvPr id="4" name="Diagrama 3">
            <a:extLst>
              <a:ext uri="{FF2B5EF4-FFF2-40B4-BE49-F238E27FC236}">
                <a16:creationId xmlns:a16="http://schemas.microsoft.com/office/drawing/2014/main" id="{3AEE73F7-2583-4DDF-A25B-0DA58B9E92F4}"/>
              </a:ext>
            </a:extLst>
          </p:cNvPr>
          <p:cNvGraphicFramePr/>
          <p:nvPr/>
        </p:nvGraphicFramePr>
        <p:xfrm>
          <a:off x="733777" y="1828800"/>
          <a:ext cx="10724444" cy="467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5641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F62F211-070C-40EB-8E9D-274EE5437383}"/>
              </a:ext>
            </a:extLst>
          </p:cNvPr>
          <p:cNvSpPr txBox="1"/>
          <p:nvPr/>
        </p:nvSpPr>
        <p:spPr>
          <a:xfrm>
            <a:off x="1690578" y="855942"/>
            <a:ext cx="9112102" cy="523220"/>
          </a:xfrm>
          <a:prstGeom prst="rect">
            <a:avLst/>
          </a:prstGeom>
          <a:noFill/>
        </p:spPr>
        <p:txBody>
          <a:bodyPr wrap="square" rtlCol="0">
            <a:spAutoFit/>
          </a:bodyPr>
          <a:lstStyle/>
          <a:p>
            <a:pPr lvl="0" algn="ctr" defTabSz="457200"/>
            <a:r>
              <a:rPr kumimoji="0" lang="es-PA" sz="2800" b="1" i="0" u="none" strike="noStrike" kern="1200" cap="none" spc="0" normalizeH="0" baseline="0" noProof="0" dirty="0">
                <a:ln>
                  <a:noFill/>
                </a:ln>
                <a:effectLst/>
                <a:uLnTx/>
                <a:uFillTx/>
                <a:latin typeface="Gill Sans MT" panose="020B0502020104020203" pitchFamily="34" charset="0"/>
              </a:rPr>
              <a:t>PRINC</a:t>
            </a:r>
            <a:r>
              <a:rPr lang="es-PA" sz="2800" b="1" dirty="0">
                <a:latin typeface="Gill Sans MT" panose="020B0502020104020203" pitchFamily="34" charset="0"/>
              </a:rPr>
              <a:t>IPALES FUNCIONES DE INTELCOM</a:t>
            </a:r>
            <a:endParaRPr kumimoji="0" lang="es-PA" sz="2800" b="1" i="0" u="none" strike="noStrike" kern="1200" cap="none" spc="0" normalizeH="0" baseline="0" noProof="0" dirty="0">
              <a:ln>
                <a:noFill/>
              </a:ln>
              <a:effectLst/>
              <a:uLnTx/>
              <a:uFillTx/>
              <a:latin typeface="Gill Sans MT" panose="020B0502020104020203" pitchFamily="34" charset="0"/>
            </a:endParaRPr>
          </a:p>
        </p:txBody>
      </p:sp>
      <p:sp>
        <p:nvSpPr>
          <p:cNvPr id="3" name="Marcador de número de diapositiva 2">
            <a:extLst>
              <a:ext uri="{FF2B5EF4-FFF2-40B4-BE49-F238E27FC236}">
                <a16:creationId xmlns:a16="http://schemas.microsoft.com/office/drawing/2014/main" id="{99AD00F8-DA59-43CC-A659-AD36D4BCAA96}"/>
              </a:ext>
            </a:extLst>
          </p:cNvPr>
          <p:cNvSpPr>
            <a:spLocks noGrp="1"/>
          </p:cNvSpPr>
          <p:nvPr>
            <p:ph type="sldNum" sz="quarter" idx="12"/>
          </p:nvPr>
        </p:nvSpPr>
        <p:spPr/>
        <p:txBody>
          <a:bodyPr>
            <a:normAutofit fontScale="55000" lnSpcReduction="20000"/>
          </a:bodyPr>
          <a:lstStyle/>
          <a:p>
            <a:fld id="{C7E001D5-C48C-42C7-A2EC-87CC22207E08}" type="slidenum">
              <a:rPr lang="es-PA" sz="2000" smtClean="0"/>
              <a:t>26</a:t>
            </a:fld>
            <a:endParaRPr lang="es-PA" sz="2000" dirty="0"/>
          </a:p>
        </p:txBody>
      </p:sp>
      <p:graphicFrame>
        <p:nvGraphicFramePr>
          <p:cNvPr id="6" name="Diagrama 5">
            <a:extLst>
              <a:ext uri="{FF2B5EF4-FFF2-40B4-BE49-F238E27FC236}">
                <a16:creationId xmlns:a16="http://schemas.microsoft.com/office/drawing/2014/main" id="{0A09D3D6-327F-4737-912E-87B1DC8B7903}"/>
              </a:ext>
            </a:extLst>
          </p:cNvPr>
          <p:cNvGraphicFramePr/>
          <p:nvPr/>
        </p:nvGraphicFramePr>
        <p:xfrm>
          <a:off x="2488019" y="1871330"/>
          <a:ext cx="8128000" cy="4986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a16="http://schemas.microsoft.com/office/drawing/2014/main" id="{7D41F541-B13B-4D9D-98F6-E018B1E74E2C}"/>
              </a:ext>
            </a:extLst>
          </p:cNvPr>
          <p:cNvSpPr txBox="1"/>
          <p:nvPr/>
        </p:nvSpPr>
        <p:spPr>
          <a:xfrm>
            <a:off x="3035596" y="2548298"/>
            <a:ext cx="435934" cy="584775"/>
          </a:xfrm>
          <a:prstGeom prst="rect">
            <a:avLst/>
          </a:prstGeom>
          <a:noFill/>
        </p:spPr>
        <p:txBody>
          <a:bodyPr wrap="square" rtlCol="0">
            <a:spAutoFit/>
          </a:bodyPr>
          <a:lstStyle/>
          <a:p>
            <a:pPr algn="ctr"/>
            <a:r>
              <a:rPr lang="es-PA" sz="3200" b="1" dirty="0">
                <a:latin typeface="Calibri" panose="020F0502020204030204" pitchFamily="34" charset="0"/>
              </a:rPr>
              <a:t>1</a:t>
            </a:r>
            <a:endParaRPr lang="es-PA" sz="2400" b="1" dirty="0">
              <a:latin typeface="Calibri" panose="020F0502020204030204" pitchFamily="34" charset="0"/>
            </a:endParaRPr>
          </a:p>
        </p:txBody>
      </p:sp>
      <p:sp>
        <p:nvSpPr>
          <p:cNvPr id="8" name="CuadroTexto 7">
            <a:extLst>
              <a:ext uri="{FF2B5EF4-FFF2-40B4-BE49-F238E27FC236}">
                <a16:creationId xmlns:a16="http://schemas.microsoft.com/office/drawing/2014/main" id="{B8861665-A7D1-4C03-AC05-58142D920D23}"/>
              </a:ext>
            </a:extLst>
          </p:cNvPr>
          <p:cNvSpPr txBox="1"/>
          <p:nvPr/>
        </p:nvSpPr>
        <p:spPr>
          <a:xfrm>
            <a:off x="3386470" y="4068726"/>
            <a:ext cx="435934" cy="584775"/>
          </a:xfrm>
          <a:prstGeom prst="rect">
            <a:avLst/>
          </a:prstGeom>
          <a:noFill/>
        </p:spPr>
        <p:txBody>
          <a:bodyPr wrap="square" rtlCol="0">
            <a:spAutoFit/>
          </a:bodyPr>
          <a:lstStyle/>
          <a:p>
            <a:pPr algn="ctr"/>
            <a:r>
              <a:rPr lang="es-PA" sz="3200" b="1" dirty="0">
                <a:latin typeface="Calibri" panose="020F0502020204030204" pitchFamily="34" charset="0"/>
              </a:rPr>
              <a:t>2</a:t>
            </a:r>
            <a:endParaRPr lang="es-PA" sz="2400" b="1" dirty="0">
              <a:latin typeface="Calibri" panose="020F0502020204030204" pitchFamily="34" charset="0"/>
            </a:endParaRPr>
          </a:p>
        </p:txBody>
      </p:sp>
      <p:sp>
        <p:nvSpPr>
          <p:cNvPr id="9" name="CuadroTexto 8">
            <a:extLst>
              <a:ext uri="{FF2B5EF4-FFF2-40B4-BE49-F238E27FC236}">
                <a16:creationId xmlns:a16="http://schemas.microsoft.com/office/drawing/2014/main" id="{A93263C8-24C3-4C9C-9FD5-25B1BF651B39}"/>
              </a:ext>
            </a:extLst>
          </p:cNvPr>
          <p:cNvSpPr txBox="1"/>
          <p:nvPr/>
        </p:nvSpPr>
        <p:spPr>
          <a:xfrm>
            <a:off x="2950536" y="5589154"/>
            <a:ext cx="435934" cy="584775"/>
          </a:xfrm>
          <a:prstGeom prst="rect">
            <a:avLst/>
          </a:prstGeom>
          <a:noFill/>
        </p:spPr>
        <p:txBody>
          <a:bodyPr wrap="square" rtlCol="0">
            <a:spAutoFit/>
          </a:bodyPr>
          <a:lstStyle/>
          <a:p>
            <a:pPr algn="ctr"/>
            <a:r>
              <a:rPr lang="es-PA" sz="3200" b="1" dirty="0">
                <a:latin typeface="Calibri" panose="020F0502020204030204" pitchFamily="34" charset="0"/>
              </a:rPr>
              <a:t>3</a:t>
            </a:r>
            <a:endParaRPr lang="es-PA" sz="2400" b="1" dirty="0">
              <a:latin typeface="Calibri" panose="020F0502020204030204" pitchFamily="34" charset="0"/>
            </a:endParaRPr>
          </a:p>
        </p:txBody>
      </p:sp>
    </p:spTree>
    <p:extLst>
      <p:ext uri="{BB962C8B-B14F-4D97-AF65-F5344CB8AC3E}">
        <p14:creationId xmlns:p14="http://schemas.microsoft.com/office/powerpoint/2010/main" val="874409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F62F211-070C-40EB-8E9D-274EE5437383}"/>
              </a:ext>
            </a:extLst>
          </p:cNvPr>
          <p:cNvSpPr txBox="1"/>
          <p:nvPr/>
        </p:nvSpPr>
        <p:spPr>
          <a:xfrm>
            <a:off x="711199" y="707453"/>
            <a:ext cx="10683631" cy="861774"/>
          </a:xfrm>
          <a:prstGeom prst="rect">
            <a:avLst/>
          </a:prstGeom>
          <a:noFill/>
        </p:spPr>
        <p:txBody>
          <a:bodyPr wrap="square" rtlCol="0">
            <a:spAutoFit/>
          </a:bodyPr>
          <a:lstStyle/>
          <a:p>
            <a:pPr lvl="0" algn="ctr" defTabSz="457200">
              <a:lnSpc>
                <a:spcPts val="3000"/>
              </a:lnSpc>
            </a:pPr>
            <a:r>
              <a:rPr lang="es-PA" sz="2800" b="1" dirty="0">
                <a:latin typeface="Gill Sans MT" panose="020B0502020104020203" pitchFamily="34" charset="0"/>
              </a:rPr>
              <a:t>RESULTADO CONCRETO DISPONIBLE DESDE DIC-19:</a:t>
            </a:r>
          </a:p>
          <a:p>
            <a:pPr lvl="0" algn="ctr" defTabSz="457200">
              <a:lnSpc>
                <a:spcPts val="3000"/>
              </a:lnSpc>
            </a:pPr>
            <a:r>
              <a:rPr lang="es-PA" sz="2800" b="1" dirty="0">
                <a:solidFill>
                  <a:schemeClr val="tx1">
                    <a:lumMod val="60000"/>
                    <a:lumOff val="40000"/>
                  </a:schemeClr>
                </a:solidFill>
                <a:latin typeface="Gill Sans MT" panose="020B0502020104020203" pitchFamily="34" charset="0"/>
              </a:rPr>
              <a:t>intelcom.gob.pa (versión actual: 4.0)</a:t>
            </a:r>
          </a:p>
        </p:txBody>
      </p:sp>
      <p:sp>
        <p:nvSpPr>
          <p:cNvPr id="3" name="Marcador de número de diapositiva 2">
            <a:extLst>
              <a:ext uri="{FF2B5EF4-FFF2-40B4-BE49-F238E27FC236}">
                <a16:creationId xmlns:a16="http://schemas.microsoft.com/office/drawing/2014/main" id="{99AD00F8-DA59-43CC-A659-AD36D4BCAA96}"/>
              </a:ext>
            </a:extLst>
          </p:cNvPr>
          <p:cNvSpPr>
            <a:spLocks noGrp="1"/>
          </p:cNvSpPr>
          <p:nvPr>
            <p:ph type="sldNum" sz="quarter" idx="12"/>
          </p:nvPr>
        </p:nvSpPr>
        <p:spPr>
          <a:xfrm>
            <a:off x="0" y="1498600"/>
            <a:ext cx="711200" cy="244475"/>
          </a:xfrm>
          <a:prstGeom prst="rect">
            <a:avLst/>
          </a:prstGeom>
        </p:spPr>
        <p:txBody>
          <a:bodyPr>
            <a:normAutofit fontScale="55000" lnSpcReduction="20000"/>
          </a:bodyPr>
          <a:lstStyle/>
          <a:p>
            <a:fld id="{C7E001D5-C48C-42C7-A2EC-87CC22207E08}" type="slidenum">
              <a:rPr lang="es-PA" sz="2000" smtClean="0"/>
              <a:t>27</a:t>
            </a:fld>
            <a:endParaRPr lang="es-PA" sz="2000" dirty="0"/>
          </a:p>
        </p:txBody>
      </p:sp>
      <p:pic>
        <p:nvPicPr>
          <p:cNvPr id="2" name="Imagen 1">
            <a:extLst>
              <a:ext uri="{FF2B5EF4-FFF2-40B4-BE49-F238E27FC236}">
                <a16:creationId xmlns:a16="http://schemas.microsoft.com/office/drawing/2014/main" id="{07C49A9B-C2CA-478A-A7B9-B2209C162063}"/>
              </a:ext>
            </a:extLst>
          </p:cNvPr>
          <p:cNvPicPr>
            <a:picLocks noChangeAspect="1"/>
          </p:cNvPicPr>
          <p:nvPr/>
        </p:nvPicPr>
        <p:blipFill>
          <a:blip r:embed="rId2"/>
          <a:stretch>
            <a:fillRect/>
          </a:stretch>
        </p:blipFill>
        <p:spPr>
          <a:xfrm>
            <a:off x="0" y="1911527"/>
            <a:ext cx="12192000" cy="4789145"/>
          </a:xfrm>
          <a:prstGeom prst="rect">
            <a:avLst/>
          </a:prstGeom>
        </p:spPr>
      </p:pic>
    </p:spTree>
    <p:extLst>
      <p:ext uri="{BB962C8B-B14F-4D97-AF65-F5344CB8AC3E}">
        <p14:creationId xmlns:p14="http://schemas.microsoft.com/office/powerpoint/2010/main" val="4065504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F62F211-070C-40EB-8E9D-274EE5437383}"/>
              </a:ext>
            </a:extLst>
          </p:cNvPr>
          <p:cNvSpPr txBox="1"/>
          <p:nvPr/>
        </p:nvSpPr>
        <p:spPr>
          <a:xfrm>
            <a:off x="711199" y="707453"/>
            <a:ext cx="10683631" cy="861774"/>
          </a:xfrm>
          <a:prstGeom prst="rect">
            <a:avLst/>
          </a:prstGeom>
          <a:noFill/>
        </p:spPr>
        <p:txBody>
          <a:bodyPr wrap="square" rtlCol="0">
            <a:spAutoFit/>
          </a:bodyPr>
          <a:lstStyle/>
          <a:p>
            <a:pPr lvl="0" algn="ctr" defTabSz="457200">
              <a:lnSpc>
                <a:spcPts val="3000"/>
              </a:lnSpc>
            </a:pPr>
            <a:r>
              <a:rPr lang="es-PA" sz="2800" b="1" dirty="0">
                <a:latin typeface="Gill Sans MT" panose="020B0502020104020203" pitchFamily="34" charset="0"/>
              </a:rPr>
              <a:t>RESULTADO CONCRETO DISPONIBLE DESDE DIC-19:</a:t>
            </a:r>
          </a:p>
          <a:p>
            <a:pPr lvl="0" algn="ctr" defTabSz="457200">
              <a:lnSpc>
                <a:spcPts val="3000"/>
              </a:lnSpc>
            </a:pPr>
            <a:r>
              <a:rPr lang="es-PA" sz="2800" b="1" dirty="0">
                <a:solidFill>
                  <a:schemeClr val="tx1">
                    <a:lumMod val="60000"/>
                    <a:lumOff val="40000"/>
                  </a:schemeClr>
                </a:solidFill>
                <a:latin typeface="Gill Sans MT" panose="020B0502020104020203" pitchFamily="34" charset="0"/>
              </a:rPr>
              <a:t>intelcom.gob.pa (versión actual: 4.0)</a:t>
            </a:r>
          </a:p>
        </p:txBody>
      </p:sp>
      <p:sp>
        <p:nvSpPr>
          <p:cNvPr id="3" name="Marcador de número de diapositiva 2">
            <a:extLst>
              <a:ext uri="{FF2B5EF4-FFF2-40B4-BE49-F238E27FC236}">
                <a16:creationId xmlns:a16="http://schemas.microsoft.com/office/drawing/2014/main" id="{99AD00F8-DA59-43CC-A659-AD36D4BCAA96}"/>
              </a:ext>
            </a:extLst>
          </p:cNvPr>
          <p:cNvSpPr>
            <a:spLocks noGrp="1"/>
          </p:cNvSpPr>
          <p:nvPr>
            <p:ph type="sldNum" sz="quarter" idx="12"/>
          </p:nvPr>
        </p:nvSpPr>
        <p:spPr>
          <a:xfrm>
            <a:off x="0" y="1498600"/>
            <a:ext cx="711200" cy="244475"/>
          </a:xfrm>
          <a:prstGeom prst="rect">
            <a:avLst/>
          </a:prstGeom>
        </p:spPr>
        <p:txBody>
          <a:bodyPr>
            <a:normAutofit fontScale="55000" lnSpcReduction="20000"/>
          </a:bodyPr>
          <a:lstStyle/>
          <a:p>
            <a:fld id="{C7E001D5-C48C-42C7-A2EC-87CC22207E08}" type="slidenum">
              <a:rPr lang="es-PA" sz="2000" smtClean="0"/>
              <a:t>28</a:t>
            </a:fld>
            <a:endParaRPr lang="es-PA" sz="2000" dirty="0"/>
          </a:p>
        </p:txBody>
      </p:sp>
      <p:pic>
        <p:nvPicPr>
          <p:cNvPr id="4" name="Imagen 3">
            <a:extLst>
              <a:ext uri="{FF2B5EF4-FFF2-40B4-BE49-F238E27FC236}">
                <a16:creationId xmlns:a16="http://schemas.microsoft.com/office/drawing/2014/main" id="{FA3F15AA-AB60-421D-A1E7-6F91967AE299}"/>
              </a:ext>
            </a:extLst>
          </p:cNvPr>
          <p:cNvPicPr>
            <a:picLocks noChangeAspect="1"/>
          </p:cNvPicPr>
          <p:nvPr/>
        </p:nvPicPr>
        <p:blipFill>
          <a:blip r:embed="rId2"/>
          <a:stretch>
            <a:fillRect/>
          </a:stretch>
        </p:blipFill>
        <p:spPr>
          <a:xfrm>
            <a:off x="1848381" y="1743075"/>
            <a:ext cx="8495238" cy="5114925"/>
          </a:xfrm>
          <a:prstGeom prst="rect">
            <a:avLst/>
          </a:prstGeom>
        </p:spPr>
      </p:pic>
    </p:spTree>
    <p:extLst>
      <p:ext uri="{BB962C8B-B14F-4D97-AF65-F5344CB8AC3E}">
        <p14:creationId xmlns:p14="http://schemas.microsoft.com/office/powerpoint/2010/main" val="1799576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AA416C5-6D39-474E-919A-533FDC2C36A7}"/>
              </a:ext>
            </a:extLst>
          </p:cNvPr>
          <p:cNvSpPr>
            <a:spLocks noGrp="1"/>
          </p:cNvSpPr>
          <p:nvPr>
            <p:ph idx="1"/>
          </p:nvPr>
        </p:nvSpPr>
        <p:spPr>
          <a:xfrm>
            <a:off x="838200" y="1825625"/>
            <a:ext cx="10515600" cy="4851622"/>
          </a:xfrm>
        </p:spPr>
        <p:txBody>
          <a:bodyPr>
            <a:normAutofit/>
          </a:bodyPr>
          <a:lstStyle/>
          <a:p>
            <a:pPr algn="just"/>
            <a:r>
              <a:rPr lang="es-ES" sz="2800" b="1" dirty="0"/>
              <a:t>Identificación de Oportunidades</a:t>
            </a:r>
          </a:p>
          <a:p>
            <a:pPr algn="just"/>
            <a:endParaRPr lang="es-ES" sz="2800" dirty="0"/>
          </a:p>
          <a:p>
            <a:pPr algn="just"/>
            <a:endParaRPr lang="es-ES" sz="2800" dirty="0"/>
          </a:p>
          <a:p>
            <a:pPr algn="just"/>
            <a:r>
              <a:rPr lang="es-ES" sz="2800" b="1" dirty="0"/>
              <a:t>Ubicación de Potenciales Clientes</a:t>
            </a:r>
          </a:p>
          <a:p>
            <a:pPr algn="just"/>
            <a:endParaRPr lang="es-ES" sz="2800" dirty="0"/>
          </a:p>
          <a:p>
            <a:pPr algn="just"/>
            <a:endParaRPr lang="es-ES" sz="2800" dirty="0"/>
          </a:p>
          <a:p>
            <a:pPr algn="just"/>
            <a:r>
              <a:rPr lang="es-ES" sz="2800" b="1" dirty="0"/>
              <a:t>Inteligencia de Mercados</a:t>
            </a:r>
            <a:endParaRPr lang="es-PA" sz="2400" b="1" dirty="0"/>
          </a:p>
        </p:txBody>
      </p:sp>
      <p:sp>
        <p:nvSpPr>
          <p:cNvPr id="6" name="Título 1">
            <a:extLst>
              <a:ext uri="{FF2B5EF4-FFF2-40B4-BE49-F238E27FC236}">
                <a16:creationId xmlns:a16="http://schemas.microsoft.com/office/drawing/2014/main" id="{6F91BF1A-1D56-4FCC-B0F6-2B8B2937073C}"/>
              </a:ext>
            </a:extLst>
          </p:cNvPr>
          <p:cNvSpPr>
            <a:spLocks noGrp="1"/>
          </p:cNvSpPr>
          <p:nvPr>
            <p:ph type="title"/>
          </p:nvPr>
        </p:nvSpPr>
        <p:spPr>
          <a:xfrm>
            <a:off x="40511" y="763928"/>
            <a:ext cx="12110977" cy="705485"/>
          </a:xfrm>
        </p:spPr>
        <p:txBody>
          <a:bodyPr>
            <a:noAutofit/>
          </a:bodyPr>
          <a:lstStyle/>
          <a:p>
            <a:pPr algn="ctr"/>
            <a:r>
              <a:rPr lang="es-ES" sz="3600" b="1" dirty="0">
                <a:solidFill>
                  <a:schemeClr val="tx1">
                    <a:lumMod val="60000"/>
                    <a:lumOff val="40000"/>
                  </a:schemeClr>
                </a:solidFill>
              </a:rPr>
              <a:t>¿Cómo Apoya INTELCOM los Esfuerzos de Exportación?</a:t>
            </a:r>
            <a:endParaRPr lang="es-PA" sz="3600" b="1" dirty="0">
              <a:solidFill>
                <a:schemeClr val="tx1">
                  <a:lumMod val="60000"/>
                  <a:lumOff val="40000"/>
                </a:schemeClr>
              </a:solidFill>
            </a:endParaRPr>
          </a:p>
        </p:txBody>
      </p:sp>
      <p:sp>
        <p:nvSpPr>
          <p:cNvPr id="2" name="Marcador de número de diapositiva 1">
            <a:extLst>
              <a:ext uri="{FF2B5EF4-FFF2-40B4-BE49-F238E27FC236}">
                <a16:creationId xmlns:a16="http://schemas.microsoft.com/office/drawing/2014/main" id="{D39BF3D1-9EB1-4E6C-BFAD-390B9578A2F9}"/>
              </a:ext>
            </a:extLst>
          </p:cNvPr>
          <p:cNvSpPr>
            <a:spLocks noGrp="1"/>
          </p:cNvSpPr>
          <p:nvPr>
            <p:ph type="sldNum" sz="quarter" idx="12"/>
          </p:nvPr>
        </p:nvSpPr>
        <p:spPr/>
        <p:txBody>
          <a:bodyPr>
            <a:normAutofit fontScale="62500" lnSpcReduction="20000"/>
          </a:bodyPr>
          <a:lstStyle/>
          <a:p>
            <a:fld id="{6C7D1B19-6236-4BA7-AFD2-943C573A6FD0}" type="slidenum">
              <a:rPr lang="es-PA" smtClean="0"/>
              <a:t>29</a:t>
            </a:fld>
            <a:endParaRPr lang="es-PA" dirty="0"/>
          </a:p>
        </p:txBody>
      </p:sp>
      <p:pic>
        <p:nvPicPr>
          <p:cNvPr id="4" name="Imagen 3">
            <a:extLst>
              <a:ext uri="{FF2B5EF4-FFF2-40B4-BE49-F238E27FC236}">
                <a16:creationId xmlns:a16="http://schemas.microsoft.com/office/drawing/2014/main" id="{F8C4B7F4-5164-46CC-8F6C-CF59A75DD51B}"/>
              </a:ext>
            </a:extLst>
          </p:cNvPr>
          <p:cNvPicPr>
            <a:picLocks noChangeAspect="1"/>
          </p:cNvPicPr>
          <p:nvPr/>
        </p:nvPicPr>
        <p:blipFill>
          <a:blip r:embed="rId2"/>
          <a:stretch>
            <a:fillRect/>
          </a:stretch>
        </p:blipFill>
        <p:spPr>
          <a:xfrm>
            <a:off x="8458159" y="1914714"/>
            <a:ext cx="2161905" cy="1514286"/>
          </a:xfrm>
          <a:prstGeom prst="rect">
            <a:avLst/>
          </a:prstGeom>
        </p:spPr>
      </p:pic>
      <p:pic>
        <p:nvPicPr>
          <p:cNvPr id="5" name="Imagen 4">
            <a:extLst>
              <a:ext uri="{FF2B5EF4-FFF2-40B4-BE49-F238E27FC236}">
                <a16:creationId xmlns:a16="http://schemas.microsoft.com/office/drawing/2014/main" id="{E32C1FEE-D796-4367-A9E0-C7C59A58EF00}"/>
              </a:ext>
            </a:extLst>
          </p:cNvPr>
          <p:cNvPicPr>
            <a:picLocks noChangeAspect="1"/>
          </p:cNvPicPr>
          <p:nvPr/>
        </p:nvPicPr>
        <p:blipFill>
          <a:blip r:embed="rId3"/>
          <a:stretch>
            <a:fillRect/>
          </a:stretch>
        </p:blipFill>
        <p:spPr>
          <a:xfrm>
            <a:off x="8458159" y="3518089"/>
            <a:ext cx="2066667" cy="1647619"/>
          </a:xfrm>
          <a:prstGeom prst="rect">
            <a:avLst/>
          </a:prstGeom>
        </p:spPr>
      </p:pic>
      <p:pic>
        <p:nvPicPr>
          <p:cNvPr id="7" name="Imagen 6">
            <a:extLst>
              <a:ext uri="{FF2B5EF4-FFF2-40B4-BE49-F238E27FC236}">
                <a16:creationId xmlns:a16="http://schemas.microsoft.com/office/drawing/2014/main" id="{C26FABC8-2629-462A-A37C-637B4D1F1F60}"/>
              </a:ext>
            </a:extLst>
          </p:cNvPr>
          <p:cNvPicPr>
            <a:picLocks noChangeAspect="1"/>
          </p:cNvPicPr>
          <p:nvPr/>
        </p:nvPicPr>
        <p:blipFill>
          <a:blip r:embed="rId4"/>
          <a:stretch>
            <a:fillRect/>
          </a:stretch>
        </p:blipFill>
        <p:spPr>
          <a:xfrm>
            <a:off x="8662920" y="5460473"/>
            <a:ext cx="1657143" cy="1428571"/>
          </a:xfrm>
          <a:prstGeom prst="rect">
            <a:avLst/>
          </a:prstGeom>
        </p:spPr>
      </p:pic>
      <p:pic>
        <p:nvPicPr>
          <p:cNvPr id="8" name="Imagen 7">
            <a:extLst>
              <a:ext uri="{FF2B5EF4-FFF2-40B4-BE49-F238E27FC236}">
                <a16:creationId xmlns:a16="http://schemas.microsoft.com/office/drawing/2014/main" id="{5BD4E7F2-6076-46D6-818F-7481F1D62737}"/>
              </a:ext>
            </a:extLst>
          </p:cNvPr>
          <p:cNvPicPr>
            <a:picLocks noChangeAspect="1"/>
          </p:cNvPicPr>
          <p:nvPr/>
        </p:nvPicPr>
        <p:blipFill>
          <a:blip r:embed="rId5"/>
          <a:stretch>
            <a:fillRect/>
          </a:stretch>
        </p:blipFill>
        <p:spPr>
          <a:xfrm>
            <a:off x="1399821" y="2467041"/>
            <a:ext cx="5448651" cy="749873"/>
          </a:xfrm>
          <a:prstGeom prst="rect">
            <a:avLst/>
          </a:prstGeom>
        </p:spPr>
      </p:pic>
      <p:pic>
        <p:nvPicPr>
          <p:cNvPr id="9" name="Imagen 8">
            <a:extLst>
              <a:ext uri="{FF2B5EF4-FFF2-40B4-BE49-F238E27FC236}">
                <a16:creationId xmlns:a16="http://schemas.microsoft.com/office/drawing/2014/main" id="{39916E74-C267-4EF6-8B20-214799E1E221}"/>
              </a:ext>
            </a:extLst>
          </p:cNvPr>
          <p:cNvPicPr>
            <a:picLocks noChangeAspect="1"/>
          </p:cNvPicPr>
          <p:nvPr/>
        </p:nvPicPr>
        <p:blipFill>
          <a:blip r:embed="rId6"/>
          <a:stretch>
            <a:fillRect/>
          </a:stretch>
        </p:blipFill>
        <p:spPr>
          <a:xfrm>
            <a:off x="1399820" y="4185892"/>
            <a:ext cx="5448651" cy="723810"/>
          </a:xfrm>
          <a:prstGeom prst="rect">
            <a:avLst/>
          </a:prstGeom>
        </p:spPr>
      </p:pic>
      <p:pic>
        <p:nvPicPr>
          <p:cNvPr id="10" name="Imagen 9">
            <a:extLst>
              <a:ext uri="{FF2B5EF4-FFF2-40B4-BE49-F238E27FC236}">
                <a16:creationId xmlns:a16="http://schemas.microsoft.com/office/drawing/2014/main" id="{429C1C82-0C87-44DA-B3F3-6DCD647CEBD9}"/>
              </a:ext>
            </a:extLst>
          </p:cNvPr>
          <p:cNvPicPr>
            <a:picLocks noChangeAspect="1"/>
          </p:cNvPicPr>
          <p:nvPr/>
        </p:nvPicPr>
        <p:blipFill>
          <a:blip r:embed="rId7"/>
          <a:stretch>
            <a:fillRect/>
          </a:stretch>
        </p:blipFill>
        <p:spPr>
          <a:xfrm>
            <a:off x="1399820" y="5587142"/>
            <a:ext cx="5448650" cy="1096079"/>
          </a:xfrm>
          <a:prstGeom prst="rect">
            <a:avLst/>
          </a:prstGeom>
        </p:spPr>
      </p:pic>
    </p:spTree>
    <p:extLst>
      <p:ext uri="{BB962C8B-B14F-4D97-AF65-F5344CB8AC3E}">
        <p14:creationId xmlns:p14="http://schemas.microsoft.com/office/powerpoint/2010/main" val="1982676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325E52C7-CF6C-42A7-904A-F83C316332D5}"/>
              </a:ext>
            </a:extLst>
          </p:cNvPr>
          <p:cNvSpPr>
            <a:spLocks noGrp="1"/>
          </p:cNvSpPr>
          <p:nvPr>
            <p:ph type="title"/>
          </p:nvPr>
        </p:nvSpPr>
        <p:spPr>
          <a:xfrm>
            <a:off x="189320" y="836712"/>
            <a:ext cx="11813357" cy="669045"/>
          </a:xfrm>
        </p:spPr>
        <p:txBody>
          <a:bodyPr/>
          <a:lstStyle/>
          <a:p>
            <a:pPr algn="ctr"/>
            <a:r>
              <a:rPr lang="es-ES" sz="3600" b="1" dirty="0">
                <a:solidFill>
                  <a:schemeClr val="tx1">
                    <a:lumMod val="60000"/>
                    <a:lumOff val="40000"/>
                  </a:schemeClr>
                </a:solidFill>
              </a:rPr>
              <a:t>Acuerdos Comerciales Negociados por Panamá. 2002-2019</a:t>
            </a:r>
            <a:endParaRPr lang="es-PA" sz="3600" b="1" dirty="0">
              <a:solidFill>
                <a:schemeClr val="tx1">
                  <a:lumMod val="60000"/>
                  <a:lumOff val="40000"/>
                </a:schemeClr>
              </a:solidFill>
            </a:endParaRPr>
          </a:p>
        </p:txBody>
      </p:sp>
      <p:sp>
        <p:nvSpPr>
          <p:cNvPr id="12" name="Marcador de número de diapositiva 11">
            <a:extLst>
              <a:ext uri="{FF2B5EF4-FFF2-40B4-BE49-F238E27FC236}">
                <a16:creationId xmlns:a16="http://schemas.microsoft.com/office/drawing/2014/main" id="{241AD1CD-7065-4D4F-9A8F-4E19E2F2BA5A}"/>
              </a:ext>
            </a:extLst>
          </p:cNvPr>
          <p:cNvSpPr>
            <a:spLocks noGrp="1"/>
          </p:cNvSpPr>
          <p:nvPr>
            <p:ph type="sldNum" sz="quarter" idx="12"/>
          </p:nvPr>
        </p:nvSpPr>
        <p:spPr/>
        <p:txBody>
          <a:bodyPr>
            <a:normAutofit fontScale="62500" lnSpcReduction="20000"/>
          </a:bodyPr>
          <a:lstStyle/>
          <a:p>
            <a:fld id="{6C7D1B19-6236-4BA7-AFD2-943C573A6FD0}" type="slidenum">
              <a:rPr lang="es-PA" smtClean="0"/>
              <a:t>3</a:t>
            </a:fld>
            <a:endParaRPr lang="es-PA" dirty="0"/>
          </a:p>
        </p:txBody>
      </p:sp>
      <p:sp>
        <p:nvSpPr>
          <p:cNvPr id="3" name="CuadroTexto 2">
            <a:extLst>
              <a:ext uri="{FF2B5EF4-FFF2-40B4-BE49-F238E27FC236}">
                <a16:creationId xmlns:a16="http://schemas.microsoft.com/office/drawing/2014/main" id="{D307B1E1-8E77-4EE1-B00D-103ACD5D5B89}"/>
              </a:ext>
            </a:extLst>
          </p:cNvPr>
          <p:cNvSpPr txBox="1"/>
          <p:nvPr/>
        </p:nvSpPr>
        <p:spPr>
          <a:xfrm>
            <a:off x="355600" y="6264547"/>
            <a:ext cx="3819645" cy="307777"/>
          </a:xfrm>
          <a:prstGeom prst="rect">
            <a:avLst/>
          </a:prstGeom>
          <a:noFill/>
        </p:spPr>
        <p:txBody>
          <a:bodyPr wrap="square" rtlCol="0">
            <a:spAutoFit/>
          </a:bodyPr>
          <a:lstStyle/>
          <a:p>
            <a:r>
              <a:rPr lang="es-PA" sz="1400" dirty="0"/>
              <a:t>Se indica la fecha de firma de los acuerdos.</a:t>
            </a:r>
          </a:p>
        </p:txBody>
      </p:sp>
      <p:pic>
        <p:nvPicPr>
          <p:cNvPr id="6" name="Imagen 5">
            <a:extLst>
              <a:ext uri="{FF2B5EF4-FFF2-40B4-BE49-F238E27FC236}">
                <a16:creationId xmlns:a16="http://schemas.microsoft.com/office/drawing/2014/main" id="{194CEED4-57BA-458C-B2FA-057028296A0C}"/>
              </a:ext>
            </a:extLst>
          </p:cNvPr>
          <p:cNvPicPr>
            <a:picLocks noChangeAspect="1"/>
          </p:cNvPicPr>
          <p:nvPr/>
        </p:nvPicPr>
        <p:blipFill>
          <a:blip r:embed="rId2"/>
          <a:stretch>
            <a:fillRect/>
          </a:stretch>
        </p:blipFill>
        <p:spPr>
          <a:xfrm>
            <a:off x="279895" y="2167055"/>
            <a:ext cx="11632210" cy="3860763"/>
          </a:xfrm>
          <a:prstGeom prst="rect">
            <a:avLst/>
          </a:prstGeom>
        </p:spPr>
      </p:pic>
    </p:spTree>
    <p:extLst>
      <p:ext uri="{BB962C8B-B14F-4D97-AF65-F5344CB8AC3E}">
        <p14:creationId xmlns:p14="http://schemas.microsoft.com/office/powerpoint/2010/main" val="3472063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6F91BF1A-1D56-4FCC-B0F6-2B8B2937073C}"/>
              </a:ext>
            </a:extLst>
          </p:cNvPr>
          <p:cNvSpPr>
            <a:spLocks noGrp="1"/>
          </p:cNvSpPr>
          <p:nvPr>
            <p:ph type="title"/>
          </p:nvPr>
        </p:nvSpPr>
        <p:spPr>
          <a:xfrm>
            <a:off x="40511" y="763928"/>
            <a:ext cx="12110977" cy="705485"/>
          </a:xfrm>
        </p:spPr>
        <p:txBody>
          <a:bodyPr>
            <a:noAutofit/>
          </a:bodyPr>
          <a:lstStyle/>
          <a:p>
            <a:pPr algn="ctr"/>
            <a:r>
              <a:rPr lang="es-ES" sz="3600" b="1" dirty="0">
                <a:solidFill>
                  <a:schemeClr val="tx1">
                    <a:lumMod val="60000"/>
                    <a:lumOff val="40000"/>
                  </a:schemeClr>
                </a:solidFill>
              </a:rPr>
              <a:t>Informes de Oportunidades por País y Producto</a:t>
            </a:r>
            <a:endParaRPr lang="es-PA" sz="3600" b="1" dirty="0">
              <a:solidFill>
                <a:schemeClr val="tx1">
                  <a:lumMod val="60000"/>
                  <a:lumOff val="40000"/>
                </a:schemeClr>
              </a:solidFill>
            </a:endParaRPr>
          </a:p>
        </p:txBody>
      </p:sp>
      <p:sp>
        <p:nvSpPr>
          <p:cNvPr id="2" name="Marcador de número de diapositiva 1">
            <a:extLst>
              <a:ext uri="{FF2B5EF4-FFF2-40B4-BE49-F238E27FC236}">
                <a16:creationId xmlns:a16="http://schemas.microsoft.com/office/drawing/2014/main" id="{D39BF3D1-9EB1-4E6C-BFAD-390B9578A2F9}"/>
              </a:ext>
            </a:extLst>
          </p:cNvPr>
          <p:cNvSpPr>
            <a:spLocks noGrp="1"/>
          </p:cNvSpPr>
          <p:nvPr>
            <p:ph type="sldNum" sz="quarter" idx="12"/>
          </p:nvPr>
        </p:nvSpPr>
        <p:spPr/>
        <p:txBody>
          <a:bodyPr>
            <a:normAutofit fontScale="62500" lnSpcReduction="20000"/>
          </a:bodyPr>
          <a:lstStyle/>
          <a:p>
            <a:fld id="{6C7D1B19-6236-4BA7-AFD2-943C573A6FD0}" type="slidenum">
              <a:rPr lang="es-PA" smtClean="0"/>
              <a:t>30</a:t>
            </a:fld>
            <a:endParaRPr lang="es-PA" dirty="0"/>
          </a:p>
        </p:txBody>
      </p:sp>
      <p:pic>
        <p:nvPicPr>
          <p:cNvPr id="15" name="Imagen 14">
            <a:extLst>
              <a:ext uri="{FF2B5EF4-FFF2-40B4-BE49-F238E27FC236}">
                <a16:creationId xmlns:a16="http://schemas.microsoft.com/office/drawing/2014/main" id="{CFC20DCE-7E94-4C85-975C-A31A572208D1}"/>
              </a:ext>
            </a:extLst>
          </p:cNvPr>
          <p:cNvPicPr>
            <a:picLocks noChangeAspect="1"/>
          </p:cNvPicPr>
          <p:nvPr/>
        </p:nvPicPr>
        <p:blipFill>
          <a:blip r:embed="rId2"/>
          <a:stretch>
            <a:fillRect/>
          </a:stretch>
        </p:blipFill>
        <p:spPr>
          <a:xfrm>
            <a:off x="1248622" y="2030503"/>
            <a:ext cx="3514861" cy="4592948"/>
          </a:xfrm>
          <a:prstGeom prst="rect">
            <a:avLst/>
          </a:prstGeom>
        </p:spPr>
      </p:pic>
      <p:pic>
        <p:nvPicPr>
          <p:cNvPr id="16" name="Imagen 15">
            <a:extLst>
              <a:ext uri="{FF2B5EF4-FFF2-40B4-BE49-F238E27FC236}">
                <a16:creationId xmlns:a16="http://schemas.microsoft.com/office/drawing/2014/main" id="{92E153B9-AE93-4CCD-8402-DB45713331E4}"/>
              </a:ext>
            </a:extLst>
          </p:cNvPr>
          <p:cNvPicPr>
            <a:picLocks noChangeAspect="1"/>
          </p:cNvPicPr>
          <p:nvPr/>
        </p:nvPicPr>
        <p:blipFill>
          <a:blip r:embed="rId3"/>
          <a:stretch>
            <a:fillRect/>
          </a:stretch>
        </p:blipFill>
        <p:spPr>
          <a:xfrm>
            <a:off x="6880220" y="2030503"/>
            <a:ext cx="4543694" cy="4592949"/>
          </a:xfrm>
          <a:prstGeom prst="rect">
            <a:avLst/>
          </a:prstGeom>
        </p:spPr>
      </p:pic>
    </p:spTree>
    <p:extLst>
      <p:ext uri="{BB962C8B-B14F-4D97-AF65-F5344CB8AC3E}">
        <p14:creationId xmlns:p14="http://schemas.microsoft.com/office/powerpoint/2010/main" val="2380679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6F91BF1A-1D56-4FCC-B0F6-2B8B2937073C}"/>
              </a:ext>
            </a:extLst>
          </p:cNvPr>
          <p:cNvSpPr>
            <a:spLocks noGrp="1"/>
          </p:cNvSpPr>
          <p:nvPr>
            <p:ph type="title"/>
          </p:nvPr>
        </p:nvSpPr>
        <p:spPr>
          <a:xfrm>
            <a:off x="40511" y="763928"/>
            <a:ext cx="12110977" cy="705485"/>
          </a:xfrm>
        </p:spPr>
        <p:txBody>
          <a:bodyPr>
            <a:noAutofit/>
          </a:bodyPr>
          <a:lstStyle/>
          <a:p>
            <a:pPr algn="ctr"/>
            <a:r>
              <a:rPr lang="es-ES" sz="3600" b="1" dirty="0">
                <a:solidFill>
                  <a:schemeClr val="tx1">
                    <a:lumMod val="60000"/>
                    <a:lumOff val="40000"/>
                  </a:schemeClr>
                </a:solidFill>
              </a:rPr>
              <a:t>Ejemplo de Información sobre Nuevas Oportunidades</a:t>
            </a:r>
            <a:endParaRPr lang="es-PA" sz="3600" b="1" dirty="0">
              <a:solidFill>
                <a:schemeClr val="tx1">
                  <a:lumMod val="60000"/>
                  <a:lumOff val="40000"/>
                </a:schemeClr>
              </a:solidFill>
            </a:endParaRPr>
          </a:p>
        </p:txBody>
      </p:sp>
      <p:sp>
        <p:nvSpPr>
          <p:cNvPr id="2" name="Marcador de número de diapositiva 1">
            <a:extLst>
              <a:ext uri="{FF2B5EF4-FFF2-40B4-BE49-F238E27FC236}">
                <a16:creationId xmlns:a16="http://schemas.microsoft.com/office/drawing/2014/main" id="{D39BF3D1-9EB1-4E6C-BFAD-390B9578A2F9}"/>
              </a:ext>
            </a:extLst>
          </p:cNvPr>
          <p:cNvSpPr>
            <a:spLocks noGrp="1"/>
          </p:cNvSpPr>
          <p:nvPr>
            <p:ph type="sldNum" sz="quarter" idx="12"/>
          </p:nvPr>
        </p:nvSpPr>
        <p:spPr/>
        <p:txBody>
          <a:bodyPr>
            <a:normAutofit fontScale="62500" lnSpcReduction="20000"/>
          </a:bodyPr>
          <a:lstStyle/>
          <a:p>
            <a:fld id="{6C7D1B19-6236-4BA7-AFD2-943C573A6FD0}" type="slidenum">
              <a:rPr lang="es-PA" smtClean="0"/>
              <a:t>31</a:t>
            </a:fld>
            <a:endParaRPr lang="es-PA" dirty="0"/>
          </a:p>
        </p:txBody>
      </p:sp>
      <p:pic>
        <p:nvPicPr>
          <p:cNvPr id="3" name="Imagen 2">
            <a:extLst>
              <a:ext uri="{FF2B5EF4-FFF2-40B4-BE49-F238E27FC236}">
                <a16:creationId xmlns:a16="http://schemas.microsoft.com/office/drawing/2014/main" id="{FD0ACAC8-1BE0-4BFA-8A3F-70E30011303E}"/>
              </a:ext>
            </a:extLst>
          </p:cNvPr>
          <p:cNvPicPr>
            <a:picLocks noChangeAspect="1"/>
          </p:cNvPicPr>
          <p:nvPr/>
        </p:nvPicPr>
        <p:blipFill>
          <a:blip r:embed="rId2"/>
          <a:stretch>
            <a:fillRect/>
          </a:stretch>
        </p:blipFill>
        <p:spPr>
          <a:xfrm>
            <a:off x="1138857" y="1742486"/>
            <a:ext cx="9914286" cy="5091276"/>
          </a:xfrm>
          <a:prstGeom prst="rect">
            <a:avLst/>
          </a:prstGeom>
        </p:spPr>
      </p:pic>
    </p:spTree>
    <p:extLst>
      <p:ext uri="{BB962C8B-B14F-4D97-AF65-F5344CB8AC3E}">
        <p14:creationId xmlns:p14="http://schemas.microsoft.com/office/powerpoint/2010/main" val="4037026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9E6D80-EC66-4DC1-BE70-6358FD40EC32}"/>
              </a:ext>
            </a:extLst>
          </p:cNvPr>
          <p:cNvSpPr>
            <a:spLocks noGrp="1"/>
          </p:cNvSpPr>
          <p:nvPr>
            <p:ph type="title"/>
          </p:nvPr>
        </p:nvSpPr>
        <p:spPr>
          <a:xfrm>
            <a:off x="180623" y="828965"/>
            <a:ext cx="11830754" cy="669045"/>
          </a:xfrm>
        </p:spPr>
        <p:txBody>
          <a:bodyPr vert="horz" anchor="b">
            <a:noAutofit/>
          </a:bodyPr>
          <a:lstStyle/>
          <a:p>
            <a:pPr algn="ctr"/>
            <a:r>
              <a:rPr lang="es-ES" sz="3600" b="1" dirty="0">
                <a:solidFill>
                  <a:schemeClr val="tx1">
                    <a:lumMod val="60000"/>
                    <a:lumOff val="40000"/>
                  </a:schemeClr>
                </a:solidFill>
              </a:rPr>
              <a:t>Valores Agregados al Ecosistema de Exportaciones</a:t>
            </a:r>
            <a:endParaRPr lang="es-PA" sz="3600" b="1" dirty="0">
              <a:solidFill>
                <a:schemeClr val="tx1">
                  <a:lumMod val="60000"/>
                  <a:lumOff val="40000"/>
                </a:schemeClr>
              </a:solidFill>
            </a:endParaRPr>
          </a:p>
        </p:txBody>
      </p:sp>
      <p:sp>
        <p:nvSpPr>
          <p:cNvPr id="3" name="Marcador de número de diapositiva 2">
            <a:extLst>
              <a:ext uri="{FF2B5EF4-FFF2-40B4-BE49-F238E27FC236}">
                <a16:creationId xmlns:a16="http://schemas.microsoft.com/office/drawing/2014/main" id="{FC07C18D-6EA4-452B-A5A8-46D566E13775}"/>
              </a:ext>
            </a:extLst>
          </p:cNvPr>
          <p:cNvSpPr>
            <a:spLocks noGrp="1"/>
          </p:cNvSpPr>
          <p:nvPr>
            <p:ph type="sldNum" sz="quarter" idx="12"/>
          </p:nvPr>
        </p:nvSpPr>
        <p:spPr/>
        <p:txBody>
          <a:bodyPr>
            <a:normAutofit fontScale="62500" lnSpcReduction="20000"/>
          </a:bodyPr>
          <a:lstStyle/>
          <a:p>
            <a:fld id="{6D22F896-40B5-4ADD-8801-0D06FADFA095}" type="slidenum">
              <a:rPr lang="en-US" smtClean="0"/>
              <a:pPr/>
              <a:t>32</a:t>
            </a:fld>
            <a:endParaRPr lang="en-US" dirty="0"/>
          </a:p>
        </p:txBody>
      </p:sp>
      <p:sp>
        <p:nvSpPr>
          <p:cNvPr id="4" name="Rectángulo 3">
            <a:extLst>
              <a:ext uri="{FF2B5EF4-FFF2-40B4-BE49-F238E27FC236}">
                <a16:creationId xmlns:a16="http://schemas.microsoft.com/office/drawing/2014/main" id="{7B9220F2-06A7-434A-8381-87D9BA9A6136}"/>
              </a:ext>
            </a:extLst>
          </p:cNvPr>
          <p:cNvSpPr/>
          <p:nvPr/>
        </p:nvSpPr>
        <p:spPr>
          <a:xfrm>
            <a:off x="715335" y="1742486"/>
            <a:ext cx="10761330" cy="5016758"/>
          </a:xfrm>
          <a:prstGeom prst="rect">
            <a:avLst/>
          </a:prstGeom>
        </p:spPr>
        <p:txBody>
          <a:bodyPr wrap="square">
            <a:spAutoFit/>
          </a:bodyPr>
          <a:lstStyle/>
          <a:p>
            <a:pPr marL="342900" marR="0" lvl="0" indent="-342900" algn="just">
              <a:spcBef>
                <a:spcPts val="0"/>
              </a:spcBef>
              <a:spcAft>
                <a:spcPts val="0"/>
              </a:spcAft>
              <a:buFont typeface="+mj-lt"/>
              <a:buAutoNum type="arabicPeriod"/>
            </a:pPr>
            <a:r>
              <a:rPr lang="es-ES" sz="2800" dirty="0">
                <a:latin typeface="Calibri" panose="020F0502020204030204" pitchFamily="34" charset="0"/>
                <a:ea typeface="Calibri" panose="020F0502020204030204" pitchFamily="34" charset="0"/>
                <a:cs typeface="Times New Roman" panose="02020603050405020304" pitchFamily="18" charset="0"/>
              </a:rPr>
              <a:t>La</a:t>
            </a:r>
            <a:r>
              <a:rPr lang="es-ES" sz="2800" b="1" dirty="0">
                <a:latin typeface="Calibri" panose="020F0502020204030204" pitchFamily="34" charset="0"/>
                <a:ea typeface="Calibri" panose="020F0502020204030204" pitchFamily="34" charset="0"/>
                <a:cs typeface="Times New Roman" panose="02020603050405020304" pitchFamily="18" charset="0"/>
              </a:rPr>
              <a:t> mayor cantidad de información</a:t>
            </a:r>
            <a:r>
              <a:rPr lang="es-ES" sz="2800" dirty="0">
                <a:latin typeface="Calibri" panose="020F0502020204030204" pitchFamily="34" charset="0"/>
                <a:ea typeface="Calibri" panose="020F0502020204030204" pitchFamily="34" charset="0"/>
                <a:cs typeface="Times New Roman" panose="02020603050405020304" pitchFamily="18" charset="0"/>
              </a:rPr>
              <a:t> relevante sobre oportunidades de exportación está ahora </a:t>
            </a:r>
            <a:r>
              <a:rPr lang="es-ES" sz="2800" b="1" dirty="0">
                <a:latin typeface="Calibri" panose="020F0502020204030204" pitchFamily="34" charset="0"/>
                <a:ea typeface="Calibri" panose="020F0502020204030204" pitchFamily="34" charset="0"/>
                <a:cs typeface="Times New Roman" panose="02020603050405020304" pitchFamily="18" charset="0"/>
              </a:rPr>
              <a:t>en un solo lugar</a:t>
            </a:r>
            <a:r>
              <a:rPr lang="es-ES" sz="2800" dirty="0">
                <a:latin typeface="Calibri" panose="020F0502020204030204" pitchFamily="34" charset="0"/>
                <a:ea typeface="Calibri" panose="020F0502020204030204" pitchFamily="34" charset="0"/>
                <a:cs typeface="Times New Roman" panose="02020603050405020304" pitchFamily="18" charset="0"/>
              </a:rPr>
              <a:t> (</a:t>
            </a:r>
            <a:r>
              <a:rPr lang="es-ES" sz="2800" i="1" dirty="0">
                <a:latin typeface="Calibri" panose="020F0502020204030204" pitchFamily="34" charset="0"/>
                <a:ea typeface="Calibri" panose="020F0502020204030204" pitchFamily="34" charset="0"/>
                <a:cs typeface="Times New Roman" panose="02020603050405020304" pitchFamily="18" charset="0"/>
              </a:rPr>
              <a:t>One-Stop-Shop</a:t>
            </a:r>
            <a:r>
              <a:rPr lang="es-ES" sz="2800" dirty="0">
                <a:latin typeface="Calibri" panose="020F0502020204030204" pitchFamily="34" charset="0"/>
                <a:ea typeface="Calibri" panose="020F0502020204030204" pitchFamily="34" charset="0"/>
                <a:cs typeface="Times New Roman" panose="02020603050405020304" pitchFamily="18" charset="0"/>
              </a:rPr>
              <a:t>).</a:t>
            </a:r>
          </a:p>
          <a:p>
            <a:pPr marL="800100" lvl="1" indent="-342900" algn="just">
              <a:buFont typeface="Arial" panose="020B0604020202020204" pitchFamily="34" charset="0"/>
              <a:buChar char="•"/>
            </a:pPr>
            <a:r>
              <a:rPr lang="es-ES" sz="2400" dirty="0">
                <a:latin typeface="Calibri" panose="020F0502020204030204" pitchFamily="34" charset="0"/>
                <a:ea typeface="Calibri" panose="020F0502020204030204" pitchFamily="34" charset="0"/>
                <a:cs typeface="Times New Roman" panose="02020603050405020304" pitchFamily="18" charset="0"/>
              </a:rPr>
              <a:t>Facilita la búsqueda y análisis de datos para construir un </a:t>
            </a:r>
            <a:r>
              <a:rPr lang="es-ES" sz="2400" i="1" dirty="0" err="1">
                <a:latin typeface="Calibri" panose="020F0502020204030204" pitchFamily="34" charset="0"/>
                <a:ea typeface="Calibri" panose="020F0502020204030204" pitchFamily="34" charset="0"/>
                <a:cs typeface="Times New Roman" panose="02020603050405020304" pitchFamily="18" charset="0"/>
              </a:rPr>
              <a:t>business</a:t>
            </a:r>
            <a:r>
              <a:rPr lang="es-ES" sz="2400" i="1">
                <a:latin typeface="Calibri" panose="020F0502020204030204" pitchFamily="34" charset="0"/>
                <a:ea typeface="Calibri" panose="020F0502020204030204" pitchFamily="34" charset="0"/>
                <a:cs typeface="Times New Roman" panose="02020603050405020304" pitchFamily="18" charset="0"/>
              </a:rPr>
              <a:t> case</a:t>
            </a:r>
            <a:r>
              <a:rPr lang="es-ES" sz="2400">
                <a:latin typeface="Calibri" panose="020F0502020204030204" pitchFamily="34" charset="0"/>
                <a:ea typeface="Calibri" panose="020F0502020204030204" pitchFamily="34" charset="0"/>
                <a:cs typeface="Times New Roman" panose="02020603050405020304" pitchFamily="18" charset="0"/>
              </a:rPr>
              <a:t>.</a:t>
            </a:r>
            <a:endParaRPr lang="es-ES" sz="24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buFont typeface="Arial" panose="020B0604020202020204" pitchFamily="34" charset="0"/>
              <a:buChar char="•"/>
            </a:pPr>
            <a:r>
              <a:rPr lang="es-ES" sz="2400" dirty="0">
                <a:latin typeface="Calibri" panose="020F0502020204030204" pitchFamily="34" charset="0"/>
                <a:ea typeface="Calibri" panose="020F0502020204030204" pitchFamily="34" charset="0"/>
                <a:cs typeface="Times New Roman" panose="02020603050405020304" pitchFamily="18" charset="0"/>
              </a:rPr>
              <a:t>Reduce considerablemente la inversión en tiempo.</a:t>
            </a:r>
          </a:p>
          <a:p>
            <a:pPr marL="342900" marR="0" lvl="0" indent="-342900" algn="just">
              <a:spcBef>
                <a:spcPts val="0"/>
              </a:spcBef>
              <a:spcAft>
                <a:spcPts val="0"/>
              </a:spcAft>
              <a:buFont typeface="+mj-lt"/>
              <a:buAutoNum type="arabicPeriod"/>
            </a:pPr>
            <a:endParaRPr lang="es-PA"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s-ES" sz="2800" dirty="0">
                <a:latin typeface="Calibri" panose="020F0502020204030204" pitchFamily="34" charset="0"/>
                <a:ea typeface="Calibri" panose="020F0502020204030204" pitchFamily="34" charset="0"/>
                <a:cs typeface="Times New Roman" panose="02020603050405020304" pitchFamily="18" charset="0"/>
              </a:rPr>
              <a:t>Plataforma escalable (1.0 &gt; 2.0 &gt;  4.0 &gt; N.n) para mostrar:</a:t>
            </a:r>
          </a:p>
          <a:p>
            <a:pPr marL="914400" lvl="1" indent="-457200" algn="just">
              <a:buFont typeface="Arial" panose="020B0604020202020204" pitchFamily="34" charset="0"/>
              <a:buChar char="•"/>
            </a:pPr>
            <a:r>
              <a:rPr lang="es-ES" sz="2400" b="1" dirty="0">
                <a:latin typeface="Calibri" panose="020F0502020204030204" pitchFamily="34" charset="0"/>
                <a:ea typeface="Calibri" panose="020F0502020204030204" pitchFamily="34" charset="0"/>
                <a:cs typeface="Times New Roman" panose="02020603050405020304" pitchFamily="18" charset="0"/>
              </a:rPr>
              <a:t>Oportunidades en nuevos acuerdos</a:t>
            </a:r>
            <a:r>
              <a:rPr lang="es-ES" sz="2400" dirty="0">
                <a:latin typeface="Calibri" panose="020F0502020204030204" pitchFamily="34" charset="0"/>
                <a:ea typeface="Calibri" panose="020F0502020204030204" pitchFamily="34" charset="0"/>
                <a:cs typeface="Times New Roman" panose="02020603050405020304" pitchFamily="18" charset="0"/>
              </a:rPr>
              <a:t> comerciales (v. gr. Corea del Sur) y países con potencial para nuestras exportaciones (v. gr. Israel, Indonesia).</a:t>
            </a:r>
          </a:p>
          <a:p>
            <a:pPr marL="914400" lvl="1" indent="-457200" algn="just">
              <a:buFont typeface="Arial" panose="020B0604020202020204" pitchFamily="34" charset="0"/>
              <a:buChar char="•"/>
            </a:pPr>
            <a:r>
              <a:rPr lang="es-ES" sz="2400" dirty="0">
                <a:latin typeface="Calibri" panose="020F0502020204030204" pitchFamily="34" charset="0"/>
                <a:ea typeface="Calibri" panose="020F0502020204030204" pitchFamily="34" charset="0"/>
                <a:cs typeface="Times New Roman" panose="02020603050405020304" pitchFamily="18" charset="0"/>
              </a:rPr>
              <a:t>Cambios en la demanda internacional de productos de interés.</a:t>
            </a:r>
          </a:p>
          <a:p>
            <a:pPr marL="800100" lvl="1" indent="-342900" algn="just">
              <a:buFont typeface="Arial" panose="020B0604020202020204" pitchFamily="34" charset="0"/>
              <a:buChar char="•"/>
            </a:pP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mj-lt"/>
              <a:buAutoNum type="arabicPeriod"/>
            </a:pPr>
            <a:r>
              <a:rPr lang="es-PA" sz="2800" dirty="0">
                <a:latin typeface="Calibri" panose="020F0502020204030204" pitchFamily="34" charset="0"/>
                <a:cs typeface="Times New Roman" panose="02020603050405020304" pitchFamily="18" charset="0"/>
              </a:rPr>
              <a:t>Herramienta de apoyo en la </a:t>
            </a:r>
            <a:r>
              <a:rPr lang="es-PA" sz="2800" b="1" dirty="0">
                <a:latin typeface="Calibri" panose="020F0502020204030204" pitchFamily="34" charset="0"/>
                <a:cs typeface="Times New Roman" panose="02020603050405020304" pitchFamily="18" charset="0"/>
              </a:rPr>
              <a:t>formulación de políticas públicas.</a:t>
            </a:r>
          </a:p>
          <a:p>
            <a:pPr marL="914400" lvl="1" indent="-457200" algn="just">
              <a:buFont typeface="Arial" panose="020B0604020202020204" pitchFamily="34" charset="0"/>
              <a:buChar char="•"/>
            </a:pPr>
            <a:r>
              <a:rPr lang="es-PA" sz="2400" dirty="0">
                <a:latin typeface="Calibri" panose="020F0502020204030204" pitchFamily="34" charset="0"/>
                <a:cs typeface="Times New Roman" panose="02020603050405020304" pitchFamily="18" charset="0"/>
              </a:rPr>
              <a:t>Planes de acción para rubros agropecuarios (Agronegocios - MIDA).</a:t>
            </a:r>
          </a:p>
          <a:p>
            <a:pPr marL="914400" lvl="1" indent="-457200" algn="just">
              <a:buFont typeface="Arial" panose="020B0604020202020204" pitchFamily="34" charset="0"/>
              <a:buChar char="•"/>
            </a:pPr>
            <a:r>
              <a:rPr lang="es-PA" sz="2400" dirty="0">
                <a:latin typeface="Calibri" panose="020F0502020204030204" pitchFamily="34" charset="0"/>
                <a:cs typeface="Times New Roman" panose="02020603050405020304" pitchFamily="18" charset="0"/>
              </a:rPr>
              <a:t>Programa Nacional de Competitividad Industrial (PNCI).</a:t>
            </a:r>
          </a:p>
        </p:txBody>
      </p:sp>
    </p:spTree>
    <p:extLst>
      <p:ext uri="{BB962C8B-B14F-4D97-AF65-F5344CB8AC3E}">
        <p14:creationId xmlns:p14="http://schemas.microsoft.com/office/powerpoint/2010/main" val="261350462"/>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DAE494E-2335-4D4D-9164-E0F23CC89761}"/>
              </a:ext>
            </a:extLst>
          </p:cNvPr>
          <p:cNvSpPr txBox="1"/>
          <p:nvPr/>
        </p:nvSpPr>
        <p:spPr>
          <a:xfrm>
            <a:off x="2139244" y="1942743"/>
            <a:ext cx="7913511" cy="4185761"/>
          </a:xfrm>
          <a:prstGeom prst="rect">
            <a:avLst/>
          </a:prstGeom>
          <a:noFill/>
        </p:spPr>
        <p:txBody>
          <a:bodyPr wrap="square" rtlCol="0">
            <a:spAutoFit/>
          </a:bodyPr>
          <a:lstStyle/>
          <a:p>
            <a:pPr algn="ctr"/>
            <a:r>
              <a:rPr lang="es-PA" sz="5400" b="1" dirty="0"/>
              <a:t>GRACIAS!</a:t>
            </a:r>
          </a:p>
          <a:p>
            <a:pPr algn="ctr"/>
            <a:endParaRPr lang="es-PA" sz="4800" b="1" dirty="0"/>
          </a:p>
          <a:p>
            <a:pPr algn="ctr"/>
            <a:r>
              <a:rPr lang="es-PA" sz="4400" b="1" dirty="0">
                <a:solidFill>
                  <a:schemeClr val="tx1">
                    <a:lumMod val="60000"/>
                    <a:lumOff val="40000"/>
                  </a:schemeClr>
                </a:solidFill>
              </a:rPr>
              <a:t>Oscar García Cardoze</a:t>
            </a:r>
          </a:p>
          <a:p>
            <a:pPr algn="ctr"/>
            <a:r>
              <a:rPr lang="es-PA" sz="2400" b="1" dirty="0"/>
              <a:t>Consultor PNUD/MICI y Directivo del CEP</a:t>
            </a:r>
          </a:p>
          <a:p>
            <a:pPr algn="ctr"/>
            <a:endParaRPr lang="es-PA" sz="2400" b="1" dirty="0"/>
          </a:p>
          <a:p>
            <a:pPr algn="ctr"/>
            <a:r>
              <a:rPr lang="es-PA" sz="2400" b="1" dirty="0">
                <a:solidFill>
                  <a:schemeClr val="accent1">
                    <a:lumMod val="60000"/>
                    <a:lumOff val="40000"/>
                  </a:schemeClr>
                </a:solidFill>
              </a:rPr>
              <a:t>intelcom.gob.pa</a:t>
            </a:r>
          </a:p>
          <a:p>
            <a:pPr algn="ctr"/>
            <a:r>
              <a:rPr lang="es-PA" sz="2400" b="1" dirty="0">
                <a:solidFill>
                  <a:schemeClr val="accent1"/>
                </a:solidFill>
              </a:rPr>
              <a:t>ogarciac@mici.gob.pa</a:t>
            </a:r>
          </a:p>
          <a:p>
            <a:pPr algn="ctr"/>
            <a:r>
              <a:rPr lang="es-PA" sz="2400" b="1" dirty="0">
                <a:solidFill>
                  <a:schemeClr val="accent1">
                    <a:lumMod val="60000"/>
                    <a:lumOff val="40000"/>
                  </a:schemeClr>
                </a:solidFill>
              </a:rPr>
              <a:t>560-5825</a:t>
            </a:r>
            <a:endParaRPr lang="es-PA" sz="4000" dirty="0">
              <a:solidFill>
                <a:schemeClr val="accent1">
                  <a:lumMod val="60000"/>
                  <a:lumOff val="40000"/>
                </a:schemeClr>
              </a:solidFill>
            </a:endParaRPr>
          </a:p>
        </p:txBody>
      </p:sp>
    </p:spTree>
    <p:extLst>
      <p:ext uri="{BB962C8B-B14F-4D97-AF65-F5344CB8AC3E}">
        <p14:creationId xmlns:p14="http://schemas.microsoft.com/office/powerpoint/2010/main" val="1242688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325E52C7-CF6C-42A7-904A-F83C316332D5}"/>
              </a:ext>
            </a:extLst>
          </p:cNvPr>
          <p:cNvSpPr>
            <a:spLocks noGrp="1"/>
          </p:cNvSpPr>
          <p:nvPr>
            <p:ph type="title"/>
          </p:nvPr>
        </p:nvSpPr>
        <p:spPr>
          <a:xfrm>
            <a:off x="189321" y="836712"/>
            <a:ext cx="11813356" cy="669045"/>
          </a:xfrm>
        </p:spPr>
        <p:txBody>
          <a:bodyPr/>
          <a:lstStyle/>
          <a:p>
            <a:pPr algn="ctr"/>
            <a:r>
              <a:rPr lang="es-ES" sz="3600" b="1" dirty="0">
                <a:solidFill>
                  <a:schemeClr val="tx1">
                    <a:lumMod val="60000"/>
                    <a:lumOff val="40000"/>
                  </a:schemeClr>
                </a:solidFill>
              </a:rPr>
              <a:t>Acuerdos Comerciales Vigentes para Panamá. 2003-2020</a:t>
            </a:r>
            <a:endParaRPr lang="es-PA" sz="3600" b="1" dirty="0">
              <a:solidFill>
                <a:schemeClr val="tx1">
                  <a:lumMod val="60000"/>
                  <a:lumOff val="40000"/>
                </a:schemeClr>
              </a:solidFill>
            </a:endParaRPr>
          </a:p>
        </p:txBody>
      </p:sp>
      <p:sp>
        <p:nvSpPr>
          <p:cNvPr id="12" name="Marcador de número de diapositiva 11">
            <a:extLst>
              <a:ext uri="{FF2B5EF4-FFF2-40B4-BE49-F238E27FC236}">
                <a16:creationId xmlns:a16="http://schemas.microsoft.com/office/drawing/2014/main" id="{241AD1CD-7065-4D4F-9A8F-4E19E2F2BA5A}"/>
              </a:ext>
            </a:extLst>
          </p:cNvPr>
          <p:cNvSpPr>
            <a:spLocks noGrp="1"/>
          </p:cNvSpPr>
          <p:nvPr>
            <p:ph type="sldNum" sz="quarter" idx="12"/>
          </p:nvPr>
        </p:nvSpPr>
        <p:spPr/>
        <p:txBody>
          <a:bodyPr>
            <a:normAutofit fontScale="62500" lnSpcReduction="20000"/>
          </a:bodyPr>
          <a:lstStyle/>
          <a:p>
            <a:fld id="{6C7D1B19-6236-4BA7-AFD2-943C573A6FD0}" type="slidenum">
              <a:rPr lang="es-PA" smtClean="0"/>
              <a:t>4</a:t>
            </a:fld>
            <a:endParaRPr lang="es-PA" dirty="0"/>
          </a:p>
        </p:txBody>
      </p:sp>
      <p:sp>
        <p:nvSpPr>
          <p:cNvPr id="8" name="CuadroTexto 7">
            <a:extLst>
              <a:ext uri="{FF2B5EF4-FFF2-40B4-BE49-F238E27FC236}">
                <a16:creationId xmlns:a16="http://schemas.microsoft.com/office/drawing/2014/main" id="{50477F11-E0DD-4F94-81C4-CCEC891B080A}"/>
              </a:ext>
            </a:extLst>
          </p:cNvPr>
          <p:cNvSpPr txBox="1"/>
          <p:nvPr/>
        </p:nvSpPr>
        <p:spPr>
          <a:xfrm>
            <a:off x="537581" y="6411574"/>
            <a:ext cx="4404810" cy="307777"/>
          </a:xfrm>
          <a:prstGeom prst="rect">
            <a:avLst/>
          </a:prstGeom>
          <a:noFill/>
        </p:spPr>
        <p:txBody>
          <a:bodyPr wrap="square" rtlCol="0">
            <a:spAutoFit/>
          </a:bodyPr>
          <a:lstStyle/>
          <a:p>
            <a:r>
              <a:rPr lang="es-PA" sz="1400" dirty="0"/>
              <a:t>Se indica la fecha de entrada en vigencia de los acuerdos.</a:t>
            </a:r>
          </a:p>
        </p:txBody>
      </p:sp>
      <p:pic>
        <p:nvPicPr>
          <p:cNvPr id="5" name="Imagen 4">
            <a:extLst>
              <a:ext uri="{FF2B5EF4-FFF2-40B4-BE49-F238E27FC236}">
                <a16:creationId xmlns:a16="http://schemas.microsoft.com/office/drawing/2014/main" id="{36E5C3AE-5E21-40B3-8E74-9CEE51037F89}"/>
              </a:ext>
            </a:extLst>
          </p:cNvPr>
          <p:cNvPicPr>
            <a:picLocks noChangeAspect="1"/>
          </p:cNvPicPr>
          <p:nvPr/>
        </p:nvPicPr>
        <p:blipFill>
          <a:blip r:embed="rId2"/>
          <a:stretch>
            <a:fillRect/>
          </a:stretch>
        </p:blipFill>
        <p:spPr>
          <a:xfrm>
            <a:off x="218375" y="2101969"/>
            <a:ext cx="11709054" cy="4200357"/>
          </a:xfrm>
          <a:prstGeom prst="rect">
            <a:avLst/>
          </a:prstGeom>
        </p:spPr>
      </p:pic>
      <p:pic>
        <p:nvPicPr>
          <p:cNvPr id="3" name="Imagen 2">
            <a:extLst>
              <a:ext uri="{FF2B5EF4-FFF2-40B4-BE49-F238E27FC236}">
                <a16:creationId xmlns:a16="http://schemas.microsoft.com/office/drawing/2014/main" id="{342F028F-5BC5-4439-8B03-A34AFAF6F888}"/>
              </a:ext>
            </a:extLst>
          </p:cNvPr>
          <p:cNvPicPr>
            <a:picLocks noChangeAspect="1"/>
          </p:cNvPicPr>
          <p:nvPr/>
        </p:nvPicPr>
        <p:blipFill>
          <a:blip r:embed="rId3"/>
          <a:stretch>
            <a:fillRect/>
          </a:stretch>
        </p:blipFill>
        <p:spPr>
          <a:xfrm>
            <a:off x="1493134" y="1808968"/>
            <a:ext cx="9190299" cy="3227621"/>
          </a:xfrm>
          <a:prstGeom prst="rect">
            <a:avLst/>
          </a:prstGeom>
          <a:effectLst>
            <a:outerShdw blurRad="50800" dist="50800" dir="5400000" algn="ctr" rotWithShape="0">
              <a:srgbClr val="000000">
                <a:alpha val="0"/>
              </a:srgbClr>
            </a:outerShdw>
          </a:effectLst>
        </p:spPr>
      </p:pic>
      <p:sp>
        <p:nvSpPr>
          <p:cNvPr id="2" name="CuadroTexto 1">
            <a:extLst>
              <a:ext uri="{FF2B5EF4-FFF2-40B4-BE49-F238E27FC236}">
                <a16:creationId xmlns:a16="http://schemas.microsoft.com/office/drawing/2014/main" id="{460CC3D5-55DD-4B9D-BE2B-DDC1F385740E}"/>
              </a:ext>
            </a:extLst>
          </p:cNvPr>
          <p:cNvSpPr txBox="1"/>
          <p:nvPr/>
        </p:nvSpPr>
        <p:spPr>
          <a:xfrm>
            <a:off x="8681156" y="1699720"/>
            <a:ext cx="2927966" cy="1477328"/>
          </a:xfrm>
          <a:prstGeom prst="rect">
            <a:avLst/>
          </a:prstGeom>
          <a:noFill/>
        </p:spPr>
        <p:txBody>
          <a:bodyPr wrap="square" rtlCol="0">
            <a:spAutoFit/>
          </a:bodyPr>
          <a:lstStyle/>
          <a:p>
            <a:pPr algn="just"/>
            <a:r>
              <a:rPr lang="es-PA" dirty="0"/>
              <a:t>Conclusión: no hemos sabido aprovechar las oportunidades en los acuerdos comerciales negociados para impulsar las exportaciones panameñas.</a:t>
            </a:r>
          </a:p>
        </p:txBody>
      </p:sp>
    </p:spTree>
    <p:extLst>
      <p:ext uri="{BB962C8B-B14F-4D97-AF65-F5344CB8AC3E}">
        <p14:creationId xmlns:p14="http://schemas.microsoft.com/office/powerpoint/2010/main" val="3650903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EDAEE9A-2468-4A62-8F84-137001E4C83B}"/>
              </a:ext>
            </a:extLst>
          </p:cNvPr>
          <p:cNvSpPr>
            <a:spLocks noGrp="1"/>
          </p:cNvSpPr>
          <p:nvPr>
            <p:ph type="sldNum" sz="quarter" idx="12"/>
          </p:nvPr>
        </p:nvSpPr>
        <p:spPr/>
        <p:txBody>
          <a:bodyPr>
            <a:normAutofit fontScale="62500" lnSpcReduction="20000"/>
          </a:bodyPr>
          <a:lstStyle/>
          <a:p>
            <a:fld id="{6C7D1B19-6236-4BA7-AFD2-943C573A6FD0}" type="slidenum">
              <a:rPr lang="es-PA" smtClean="0"/>
              <a:t>5</a:t>
            </a:fld>
            <a:endParaRPr lang="es-PA" dirty="0"/>
          </a:p>
        </p:txBody>
      </p:sp>
      <p:sp>
        <p:nvSpPr>
          <p:cNvPr id="4" name="Título 1">
            <a:extLst>
              <a:ext uri="{FF2B5EF4-FFF2-40B4-BE49-F238E27FC236}">
                <a16:creationId xmlns:a16="http://schemas.microsoft.com/office/drawing/2014/main" id="{B21C9383-0DC1-4676-A78B-3866012D96B0}"/>
              </a:ext>
            </a:extLst>
          </p:cNvPr>
          <p:cNvSpPr>
            <a:spLocks noGrp="1"/>
          </p:cNvSpPr>
          <p:nvPr>
            <p:ph type="title"/>
          </p:nvPr>
        </p:nvSpPr>
        <p:spPr>
          <a:xfrm>
            <a:off x="40511" y="763928"/>
            <a:ext cx="12110977" cy="705485"/>
          </a:xfrm>
        </p:spPr>
        <p:txBody>
          <a:bodyPr>
            <a:noAutofit/>
          </a:bodyPr>
          <a:lstStyle/>
          <a:p>
            <a:pPr algn="ctr"/>
            <a:r>
              <a:rPr lang="es-PA" sz="2800" b="1" dirty="0">
                <a:solidFill>
                  <a:schemeClr val="tx1">
                    <a:lumMod val="60000"/>
                    <a:lumOff val="40000"/>
                  </a:schemeClr>
                </a:solidFill>
                <a:latin typeface="+mn-lt"/>
                <a:cs typeface="Arial" panose="020B0604020202020204" pitchFamily="34" charset="0"/>
              </a:rPr>
              <a:t>Balanza Comercial de Panamá (Global). Años 2005-2019 (millones de $)</a:t>
            </a:r>
          </a:p>
        </p:txBody>
      </p:sp>
      <p:pic>
        <p:nvPicPr>
          <p:cNvPr id="3" name="Imagen 2">
            <a:extLst>
              <a:ext uri="{FF2B5EF4-FFF2-40B4-BE49-F238E27FC236}">
                <a16:creationId xmlns:a16="http://schemas.microsoft.com/office/drawing/2014/main" id="{BD45A349-C851-42DF-B418-4C255C480B32}"/>
              </a:ext>
            </a:extLst>
          </p:cNvPr>
          <p:cNvPicPr>
            <a:picLocks noChangeAspect="1"/>
          </p:cNvPicPr>
          <p:nvPr/>
        </p:nvPicPr>
        <p:blipFill>
          <a:blip r:embed="rId2"/>
          <a:stretch>
            <a:fillRect/>
          </a:stretch>
        </p:blipFill>
        <p:spPr>
          <a:xfrm>
            <a:off x="946099" y="1909209"/>
            <a:ext cx="10299801" cy="4503166"/>
          </a:xfrm>
          <a:prstGeom prst="rect">
            <a:avLst/>
          </a:prstGeom>
        </p:spPr>
      </p:pic>
    </p:spTree>
    <p:extLst>
      <p:ext uri="{BB962C8B-B14F-4D97-AF65-F5344CB8AC3E}">
        <p14:creationId xmlns:p14="http://schemas.microsoft.com/office/powerpoint/2010/main" val="1369859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2FEE06BD-1A51-4C77-AECA-913146C242C1}"/>
              </a:ext>
            </a:extLst>
          </p:cNvPr>
          <p:cNvSpPr>
            <a:spLocks noGrp="1"/>
          </p:cNvSpPr>
          <p:nvPr>
            <p:ph type="sldNum" sz="quarter" idx="12"/>
          </p:nvPr>
        </p:nvSpPr>
        <p:spPr/>
        <p:txBody>
          <a:bodyPr>
            <a:normAutofit fontScale="62500" lnSpcReduction="20000"/>
          </a:bodyPr>
          <a:lstStyle/>
          <a:p>
            <a:fld id="{6C7D1B19-6236-4BA7-AFD2-943C573A6FD0}" type="slidenum">
              <a:rPr lang="es-PA" smtClean="0"/>
              <a:t>6</a:t>
            </a:fld>
            <a:endParaRPr lang="es-PA" dirty="0"/>
          </a:p>
        </p:txBody>
      </p:sp>
      <p:sp>
        <p:nvSpPr>
          <p:cNvPr id="5" name="Título 1">
            <a:extLst>
              <a:ext uri="{FF2B5EF4-FFF2-40B4-BE49-F238E27FC236}">
                <a16:creationId xmlns:a16="http://schemas.microsoft.com/office/drawing/2014/main" id="{B5B2CFD5-A0F1-4FD1-B412-989DEDB7E195}"/>
              </a:ext>
            </a:extLst>
          </p:cNvPr>
          <p:cNvSpPr>
            <a:spLocks noGrp="1"/>
          </p:cNvSpPr>
          <p:nvPr>
            <p:ph type="title"/>
          </p:nvPr>
        </p:nvSpPr>
        <p:spPr>
          <a:xfrm>
            <a:off x="40511" y="879678"/>
            <a:ext cx="12110977" cy="705485"/>
          </a:xfrm>
        </p:spPr>
        <p:txBody>
          <a:bodyPr>
            <a:noAutofit/>
          </a:bodyPr>
          <a:lstStyle/>
          <a:p>
            <a:pPr algn="ctr"/>
            <a:r>
              <a:rPr lang="es-PA" sz="2800" b="1" dirty="0">
                <a:solidFill>
                  <a:schemeClr val="tx1">
                    <a:lumMod val="60000"/>
                    <a:lumOff val="40000"/>
                  </a:schemeClr>
                </a:solidFill>
                <a:latin typeface="+mn-lt"/>
                <a:cs typeface="Arial" panose="020B0604020202020204" pitchFamily="34" charset="0"/>
              </a:rPr>
              <a:t>Balanza Comercial de Panamá: Países Seleccionados.</a:t>
            </a:r>
            <a:br>
              <a:rPr lang="es-PA" sz="2800" b="1" dirty="0">
                <a:solidFill>
                  <a:schemeClr val="tx1">
                    <a:lumMod val="60000"/>
                    <a:lumOff val="40000"/>
                  </a:schemeClr>
                </a:solidFill>
                <a:latin typeface="+mn-lt"/>
                <a:cs typeface="Arial" panose="020B0604020202020204" pitchFamily="34" charset="0"/>
              </a:rPr>
            </a:br>
            <a:r>
              <a:rPr lang="es-PA" sz="2800" b="1" dirty="0">
                <a:solidFill>
                  <a:schemeClr val="tx1">
                    <a:lumMod val="60000"/>
                    <a:lumOff val="40000"/>
                  </a:schemeClr>
                </a:solidFill>
                <a:latin typeface="+mn-lt"/>
                <a:cs typeface="Arial" panose="020B0604020202020204" pitchFamily="34" charset="0"/>
              </a:rPr>
              <a:t>Años 2005 – 2019 (en millones de US$)</a:t>
            </a:r>
          </a:p>
        </p:txBody>
      </p:sp>
      <p:pic>
        <p:nvPicPr>
          <p:cNvPr id="2" name="Imagen 1">
            <a:extLst>
              <a:ext uri="{FF2B5EF4-FFF2-40B4-BE49-F238E27FC236}">
                <a16:creationId xmlns:a16="http://schemas.microsoft.com/office/drawing/2014/main" id="{102A4FF1-199C-4217-BDB1-96DE15A56153}"/>
              </a:ext>
            </a:extLst>
          </p:cNvPr>
          <p:cNvPicPr>
            <a:picLocks noChangeAspect="1"/>
          </p:cNvPicPr>
          <p:nvPr/>
        </p:nvPicPr>
        <p:blipFill>
          <a:blip r:embed="rId2"/>
          <a:stretch>
            <a:fillRect/>
          </a:stretch>
        </p:blipFill>
        <p:spPr>
          <a:xfrm>
            <a:off x="2448961" y="1828565"/>
            <a:ext cx="7294076" cy="4792154"/>
          </a:xfrm>
          <a:prstGeom prst="rect">
            <a:avLst/>
          </a:prstGeom>
        </p:spPr>
      </p:pic>
    </p:spTree>
    <p:extLst>
      <p:ext uri="{BB962C8B-B14F-4D97-AF65-F5344CB8AC3E}">
        <p14:creationId xmlns:p14="http://schemas.microsoft.com/office/powerpoint/2010/main" val="3143123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2FEE06BD-1A51-4C77-AECA-913146C242C1}"/>
              </a:ext>
            </a:extLst>
          </p:cNvPr>
          <p:cNvSpPr>
            <a:spLocks noGrp="1"/>
          </p:cNvSpPr>
          <p:nvPr>
            <p:ph type="sldNum" sz="quarter" idx="12"/>
          </p:nvPr>
        </p:nvSpPr>
        <p:spPr/>
        <p:txBody>
          <a:bodyPr>
            <a:normAutofit fontScale="62500" lnSpcReduction="20000"/>
          </a:bodyPr>
          <a:lstStyle/>
          <a:p>
            <a:fld id="{6C7D1B19-6236-4BA7-AFD2-943C573A6FD0}" type="slidenum">
              <a:rPr lang="es-PA" smtClean="0"/>
              <a:t>7</a:t>
            </a:fld>
            <a:endParaRPr lang="es-PA" dirty="0"/>
          </a:p>
        </p:txBody>
      </p:sp>
      <p:sp>
        <p:nvSpPr>
          <p:cNvPr id="4" name="Título 1">
            <a:extLst>
              <a:ext uri="{FF2B5EF4-FFF2-40B4-BE49-F238E27FC236}">
                <a16:creationId xmlns:a16="http://schemas.microsoft.com/office/drawing/2014/main" id="{7C86F4C1-6F81-4304-B60E-5665BE099950}"/>
              </a:ext>
            </a:extLst>
          </p:cNvPr>
          <p:cNvSpPr>
            <a:spLocks noGrp="1"/>
          </p:cNvSpPr>
          <p:nvPr>
            <p:ph type="title"/>
          </p:nvPr>
        </p:nvSpPr>
        <p:spPr>
          <a:xfrm>
            <a:off x="40511" y="879678"/>
            <a:ext cx="12110977" cy="705485"/>
          </a:xfrm>
        </p:spPr>
        <p:txBody>
          <a:bodyPr>
            <a:noAutofit/>
          </a:bodyPr>
          <a:lstStyle/>
          <a:p>
            <a:pPr algn="ctr"/>
            <a:r>
              <a:rPr lang="es-PA" sz="2800" b="1" dirty="0">
                <a:solidFill>
                  <a:schemeClr val="tx1">
                    <a:lumMod val="60000"/>
                    <a:lumOff val="40000"/>
                  </a:schemeClr>
                </a:solidFill>
                <a:latin typeface="+mn-lt"/>
                <a:cs typeface="Arial" panose="020B0604020202020204" pitchFamily="34" charset="0"/>
              </a:rPr>
              <a:t>Panamá: Evolución de la Balanza Comercial, según Socios Principales.</a:t>
            </a:r>
            <a:br>
              <a:rPr lang="es-PA" sz="2800" b="1" dirty="0">
                <a:solidFill>
                  <a:schemeClr val="tx1">
                    <a:lumMod val="60000"/>
                    <a:lumOff val="40000"/>
                  </a:schemeClr>
                </a:solidFill>
                <a:latin typeface="+mn-lt"/>
                <a:cs typeface="Arial" panose="020B0604020202020204" pitchFamily="34" charset="0"/>
              </a:rPr>
            </a:br>
            <a:r>
              <a:rPr lang="es-PA" sz="2800" b="1" dirty="0">
                <a:solidFill>
                  <a:schemeClr val="tx1">
                    <a:lumMod val="60000"/>
                    <a:lumOff val="40000"/>
                  </a:schemeClr>
                </a:solidFill>
                <a:latin typeface="+mn-lt"/>
                <a:cs typeface="Arial" panose="020B0604020202020204" pitchFamily="34" charset="0"/>
              </a:rPr>
              <a:t>Años 2005 vs. 2019 (valores en millones de US$)</a:t>
            </a:r>
          </a:p>
        </p:txBody>
      </p:sp>
      <p:pic>
        <p:nvPicPr>
          <p:cNvPr id="2" name="Imagen 1">
            <a:extLst>
              <a:ext uri="{FF2B5EF4-FFF2-40B4-BE49-F238E27FC236}">
                <a16:creationId xmlns:a16="http://schemas.microsoft.com/office/drawing/2014/main" id="{ECA6D643-B70F-43D0-85C7-61415B34DAD9}"/>
              </a:ext>
            </a:extLst>
          </p:cNvPr>
          <p:cNvPicPr>
            <a:picLocks noChangeAspect="1"/>
          </p:cNvPicPr>
          <p:nvPr/>
        </p:nvPicPr>
        <p:blipFill>
          <a:blip r:embed="rId2"/>
          <a:stretch>
            <a:fillRect/>
          </a:stretch>
        </p:blipFill>
        <p:spPr>
          <a:xfrm>
            <a:off x="3651453" y="1882816"/>
            <a:ext cx="4889091" cy="4587450"/>
          </a:xfrm>
          <a:prstGeom prst="rect">
            <a:avLst/>
          </a:prstGeom>
        </p:spPr>
      </p:pic>
    </p:spTree>
    <p:extLst>
      <p:ext uri="{BB962C8B-B14F-4D97-AF65-F5344CB8AC3E}">
        <p14:creationId xmlns:p14="http://schemas.microsoft.com/office/powerpoint/2010/main" val="73205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5A8ED9-4D58-4364-8AFC-6C1C9A06F6B4}"/>
              </a:ext>
            </a:extLst>
          </p:cNvPr>
          <p:cNvSpPr>
            <a:spLocks noGrp="1"/>
          </p:cNvSpPr>
          <p:nvPr>
            <p:ph type="title"/>
          </p:nvPr>
        </p:nvSpPr>
        <p:spPr>
          <a:xfrm>
            <a:off x="40511" y="763928"/>
            <a:ext cx="12110977" cy="705485"/>
          </a:xfrm>
        </p:spPr>
        <p:txBody>
          <a:bodyPr>
            <a:noAutofit/>
          </a:bodyPr>
          <a:lstStyle/>
          <a:p>
            <a:pPr algn="ctr"/>
            <a:r>
              <a:rPr lang="es-ES" sz="3600" b="1" dirty="0">
                <a:solidFill>
                  <a:schemeClr val="tx1">
                    <a:lumMod val="60000"/>
                    <a:lumOff val="40000"/>
                  </a:schemeClr>
                </a:solidFill>
              </a:rPr>
              <a:t>Balanza Comercial de Panamá: 15 años y varios TLC después</a:t>
            </a:r>
            <a:endParaRPr lang="es-PA" sz="3600" b="1" dirty="0">
              <a:solidFill>
                <a:schemeClr val="tx1">
                  <a:lumMod val="60000"/>
                  <a:lumOff val="40000"/>
                </a:schemeClr>
              </a:solidFill>
            </a:endParaRPr>
          </a:p>
        </p:txBody>
      </p:sp>
      <p:sp>
        <p:nvSpPr>
          <p:cNvPr id="3" name="Marcador de contenido 2">
            <a:extLst>
              <a:ext uri="{FF2B5EF4-FFF2-40B4-BE49-F238E27FC236}">
                <a16:creationId xmlns:a16="http://schemas.microsoft.com/office/drawing/2014/main" id="{BAA416C5-6D39-474E-919A-533FDC2C36A7}"/>
              </a:ext>
            </a:extLst>
          </p:cNvPr>
          <p:cNvSpPr>
            <a:spLocks noGrp="1"/>
          </p:cNvSpPr>
          <p:nvPr>
            <p:ph idx="1"/>
          </p:nvPr>
        </p:nvSpPr>
        <p:spPr>
          <a:xfrm>
            <a:off x="838200" y="1825624"/>
            <a:ext cx="10515600" cy="5032376"/>
          </a:xfrm>
        </p:spPr>
        <p:txBody>
          <a:bodyPr>
            <a:normAutofit fontScale="92500" lnSpcReduction="20000"/>
          </a:bodyPr>
          <a:lstStyle/>
          <a:p>
            <a:pPr algn="just"/>
            <a:r>
              <a:rPr lang="es-ES" sz="2800" b="1" dirty="0"/>
              <a:t>Década perdida</a:t>
            </a:r>
            <a:r>
              <a:rPr lang="es-ES" sz="2800" dirty="0"/>
              <a:t>: En el año 2019 llegamos a valores similares de exportaciones a lo registrado en 2010 (713 vs. 725 en millones de US$).</a:t>
            </a:r>
          </a:p>
          <a:p>
            <a:pPr algn="just"/>
            <a:r>
              <a:rPr lang="es-ES" sz="2800" dirty="0"/>
              <a:t>El déficit de nuestra balanza comercial global se ha multiplicado casi 4 veces entre 2005 (</a:t>
            </a:r>
            <a:r>
              <a:rPr lang="es-ES" sz="2800" dirty="0">
                <a:solidFill>
                  <a:srgbClr val="FF0000"/>
                </a:solidFill>
              </a:rPr>
              <a:t>-3,190</a:t>
            </a:r>
            <a:r>
              <a:rPr lang="es-ES" sz="2800" dirty="0"/>
              <a:t>) y 2019 (</a:t>
            </a:r>
            <a:r>
              <a:rPr lang="es-ES" sz="2800" dirty="0">
                <a:solidFill>
                  <a:srgbClr val="FF0000"/>
                </a:solidFill>
              </a:rPr>
              <a:t>-12,123</a:t>
            </a:r>
            <a:r>
              <a:rPr lang="es-ES" sz="2800" dirty="0"/>
              <a:t>). En el caso de </a:t>
            </a:r>
            <a:r>
              <a:rPr lang="es-ES" sz="2800" b="1" dirty="0"/>
              <a:t>Canadá</a:t>
            </a:r>
            <a:r>
              <a:rPr lang="es-ES" sz="2800" dirty="0"/>
              <a:t> el saldo deficitario se ha multiplicado por </a:t>
            </a:r>
            <a:r>
              <a:rPr lang="es-ES" sz="2800" dirty="0">
                <a:solidFill>
                  <a:srgbClr val="FF0000"/>
                </a:solidFill>
              </a:rPr>
              <a:t>5</a:t>
            </a:r>
            <a:r>
              <a:rPr lang="es-ES" sz="2800" dirty="0"/>
              <a:t> y por </a:t>
            </a:r>
            <a:r>
              <a:rPr lang="es-ES" sz="2800" dirty="0">
                <a:solidFill>
                  <a:srgbClr val="FF0000"/>
                </a:solidFill>
              </a:rPr>
              <a:t>6</a:t>
            </a:r>
            <a:r>
              <a:rPr lang="es-ES" sz="2800" dirty="0"/>
              <a:t> con </a:t>
            </a:r>
            <a:r>
              <a:rPr lang="es-ES" sz="2800" b="1" dirty="0"/>
              <a:t>Perú</a:t>
            </a:r>
            <a:r>
              <a:rPr lang="es-ES" sz="2800" dirty="0"/>
              <a:t>.</a:t>
            </a:r>
          </a:p>
          <a:p>
            <a:pPr algn="just"/>
            <a:r>
              <a:rPr lang="es-ES" sz="2800" dirty="0"/>
              <a:t>En 2005 teníamos balanza superavitaria con </a:t>
            </a:r>
            <a:r>
              <a:rPr lang="es-ES" sz="2800" dirty="0">
                <a:solidFill>
                  <a:srgbClr val="00B050"/>
                </a:solidFill>
              </a:rPr>
              <a:t>3</a:t>
            </a:r>
            <a:r>
              <a:rPr lang="es-ES" sz="2800" dirty="0"/>
              <a:t> países (Holanda, Honduras y Nicaragua). En el 2019 sólo tenemos superávit “aparente” con Holanda. Con los 15 socios comerciales mostrados se explica el 52% del déficit.</a:t>
            </a:r>
          </a:p>
          <a:p>
            <a:pPr algn="just"/>
            <a:r>
              <a:rPr lang="es-ES" sz="2800" dirty="0"/>
              <a:t>El mercado individual más afectado ha sido </a:t>
            </a:r>
            <a:r>
              <a:rPr lang="es-ES" sz="2800" b="1" dirty="0"/>
              <a:t>Canadá</a:t>
            </a:r>
            <a:r>
              <a:rPr lang="es-ES" sz="2800" dirty="0"/>
              <a:t> a donde hemos dejado exportar oro por cifras superiores a los </a:t>
            </a:r>
            <a:r>
              <a:rPr lang="es-ES" sz="2800" dirty="0">
                <a:solidFill>
                  <a:srgbClr val="FF0000"/>
                </a:solidFill>
              </a:rPr>
              <a:t>115</a:t>
            </a:r>
            <a:r>
              <a:rPr lang="es-ES" sz="2800" dirty="0"/>
              <a:t>, y en total ahora sólo exportamos </a:t>
            </a:r>
            <a:r>
              <a:rPr lang="es-ES" sz="2800" dirty="0">
                <a:solidFill>
                  <a:srgbClr val="00B050"/>
                </a:solidFill>
              </a:rPr>
              <a:t>1</a:t>
            </a:r>
            <a:r>
              <a:rPr lang="es-ES" sz="2800" dirty="0"/>
              <a:t>.</a:t>
            </a:r>
          </a:p>
          <a:p>
            <a:pPr algn="just"/>
            <a:r>
              <a:rPr lang="es-ES" sz="2800" dirty="0"/>
              <a:t>Caída importante en las exportaciones hacia el mercado de </a:t>
            </a:r>
            <a:r>
              <a:rPr lang="es-ES" sz="2800" b="1" dirty="0"/>
              <a:t>USA</a:t>
            </a:r>
            <a:r>
              <a:rPr lang="es-ES" sz="2800" dirty="0"/>
              <a:t> ya que pasamos de exportar </a:t>
            </a:r>
            <a:r>
              <a:rPr lang="es-ES" sz="2800" dirty="0">
                <a:solidFill>
                  <a:srgbClr val="00B050"/>
                </a:solidFill>
              </a:rPr>
              <a:t>419</a:t>
            </a:r>
            <a:r>
              <a:rPr lang="es-ES" sz="2800" dirty="0"/>
              <a:t> en 2005 a </a:t>
            </a:r>
            <a:r>
              <a:rPr lang="es-ES" sz="2800" dirty="0">
                <a:solidFill>
                  <a:srgbClr val="FF0000"/>
                </a:solidFill>
              </a:rPr>
              <a:t>99</a:t>
            </a:r>
            <a:r>
              <a:rPr lang="es-ES" sz="2800" dirty="0"/>
              <a:t> en el 2019. En los últimos 5 años hemos dejado de exportar casi </a:t>
            </a:r>
            <a:r>
              <a:rPr lang="es-ES" sz="2800" dirty="0">
                <a:solidFill>
                  <a:srgbClr val="FF0000"/>
                </a:solidFill>
              </a:rPr>
              <a:t>40</a:t>
            </a:r>
            <a:r>
              <a:rPr lang="es-ES" sz="2800" dirty="0"/>
              <a:t> en productos del mar.</a:t>
            </a:r>
          </a:p>
        </p:txBody>
      </p:sp>
      <p:sp>
        <p:nvSpPr>
          <p:cNvPr id="11" name="Marcador de número de diapositiva 10">
            <a:extLst>
              <a:ext uri="{FF2B5EF4-FFF2-40B4-BE49-F238E27FC236}">
                <a16:creationId xmlns:a16="http://schemas.microsoft.com/office/drawing/2014/main" id="{8B4B7378-33B1-44F6-92E4-7E3D97EAB50E}"/>
              </a:ext>
            </a:extLst>
          </p:cNvPr>
          <p:cNvSpPr>
            <a:spLocks noGrp="1"/>
          </p:cNvSpPr>
          <p:nvPr>
            <p:ph type="sldNum" sz="quarter" idx="12"/>
          </p:nvPr>
        </p:nvSpPr>
        <p:spPr/>
        <p:txBody>
          <a:bodyPr>
            <a:normAutofit fontScale="62500" lnSpcReduction="20000"/>
          </a:bodyPr>
          <a:lstStyle/>
          <a:p>
            <a:fld id="{6C7D1B19-6236-4BA7-AFD2-943C573A6FD0}" type="slidenum">
              <a:rPr lang="es-PA" smtClean="0"/>
              <a:t>8</a:t>
            </a:fld>
            <a:endParaRPr lang="es-PA" dirty="0"/>
          </a:p>
        </p:txBody>
      </p:sp>
    </p:spTree>
    <p:extLst>
      <p:ext uri="{BB962C8B-B14F-4D97-AF65-F5344CB8AC3E}">
        <p14:creationId xmlns:p14="http://schemas.microsoft.com/office/powerpoint/2010/main" val="1041605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AA416C5-6D39-474E-919A-533FDC2C36A7}"/>
              </a:ext>
            </a:extLst>
          </p:cNvPr>
          <p:cNvSpPr>
            <a:spLocks noGrp="1"/>
          </p:cNvSpPr>
          <p:nvPr>
            <p:ph idx="1"/>
          </p:nvPr>
        </p:nvSpPr>
        <p:spPr>
          <a:xfrm>
            <a:off x="838200" y="1825625"/>
            <a:ext cx="10515600" cy="4667250"/>
          </a:xfrm>
        </p:spPr>
        <p:txBody>
          <a:bodyPr>
            <a:normAutofit lnSpcReduction="10000"/>
          </a:bodyPr>
          <a:lstStyle/>
          <a:p>
            <a:pPr algn="just"/>
            <a:r>
              <a:rPr lang="es-ES" sz="2600" dirty="0"/>
              <a:t>Con 10 de los 15 socios comerciales analizados, exportamos menos en el año 2019 de lo que se exportaba en el 2005, a pesar de los acuerdos comerciales vigentes; mientras que con los 15 socios aumentamos nuestras importaciones en ese período.</a:t>
            </a:r>
          </a:p>
          <a:p>
            <a:pPr algn="just"/>
            <a:r>
              <a:rPr lang="es-ES" sz="2600" dirty="0"/>
              <a:t>Las exportaciones al amparo de los acuerdos comerciales suscritos por Panamá también se han afectado ya que en el 2019 exportamos menos de la mitad de lo que se dio en el 2005 (</a:t>
            </a:r>
            <a:r>
              <a:rPr lang="es-ES" sz="2600" dirty="0">
                <a:solidFill>
                  <a:srgbClr val="FF0000"/>
                </a:solidFill>
              </a:rPr>
              <a:t>47</a:t>
            </a:r>
            <a:r>
              <a:rPr lang="es-ES" sz="2600" dirty="0"/>
              <a:t> vs. 97 respectivamente)</a:t>
            </a:r>
          </a:p>
          <a:p>
            <a:pPr algn="just"/>
            <a:r>
              <a:rPr lang="es-ES" sz="2600" dirty="0"/>
              <a:t>En el año 2005 exportamos a 81 destinos (incluida la Zona Libre de Colón), mientras que en el 2019 se exportó a </a:t>
            </a:r>
            <a:r>
              <a:rPr lang="es-ES" sz="2600" dirty="0">
                <a:solidFill>
                  <a:srgbClr val="00B050"/>
                </a:solidFill>
              </a:rPr>
              <a:t>94</a:t>
            </a:r>
            <a:r>
              <a:rPr lang="es-ES" sz="2600" dirty="0"/>
              <a:t> países.</a:t>
            </a:r>
          </a:p>
          <a:p>
            <a:pPr algn="just"/>
            <a:r>
              <a:rPr lang="es-ES" sz="2600" dirty="0"/>
              <a:t>En el año 2005 exportamos en 269 partidas arancelarias, mientras que en el 2019 se exportó en </a:t>
            </a:r>
            <a:r>
              <a:rPr lang="es-ES" sz="2600" dirty="0">
                <a:solidFill>
                  <a:srgbClr val="FF0000"/>
                </a:solidFill>
              </a:rPr>
              <a:t>204</a:t>
            </a:r>
            <a:r>
              <a:rPr lang="es-ES" sz="2600" dirty="0"/>
              <a:t> partidas.</a:t>
            </a:r>
            <a:endParaRPr lang="es-PA" sz="2600" dirty="0"/>
          </a:p>
        </p:txBody>
      </p:sp>
      <p:sp>
        <p:nvSpPr>
          <p:cNvPr id="6" name="Título 1">
            <a:extLst>
              <a:ext uri="{FF2B5EF4-FFF2-40B4-BE49-F238E27FC236}">
                <a16:creationId xmlns:a16="http://schemas.microsoft.com/office/drawing/2014/main" id="{6F91BF1A-1D56-4FCC-B0F6-2B8B2937073C}"/>
              </a:ext>
            </a:extLst>
          </p:cNvPr>
          <p:cNvSpPr>
            <a:spLocks noGrp="1"/>
          </p:cNvSpPr>
          <p:nvPr>
            <p:ph type="title"/>
          </p:nvPr>
        </p:nvSpPr>
        <p:spPr>
          <a:xfrm>
            <a:off x="40511" y="763928"/>
            <a:ext cx="12110977" cy="705485"/>
          </a:xfrm>
        </p:spPr>
        <p:txBody>
          <a:bodyPr>
            <a:noAutofit/>
          </a:bodyPr>
          <a:lstStyle/>
          <a:p>
            <a:pPr algn="ctr"/>
            <a:r>
              <a:rPr lang="es-ES" sz="3600" b="1" dirty="0">
                <a:solidFill>
                  <a:schemeClr val="tx1">
                    <a:lumMod val="60000"/>
                    <a:lumOff val="40000"/>
                  </a:schemeClr>
                </a:solidFill>
              </a:rPr>
              <a:t>Balanza Comercial de Panamá: 15 años y varios TLC después</a:t>
            </a:r>
            <a:endParaRPr lang="es-PA" sz="3600" b="1" dirty="0">
              <a:solidFill>
                <a:schemeClr val="tx1">
                  <a:lumMod val="60000"/>
                  <a:lumOff val="40000"/>
                </a:schemeClr>
              </a:solidFill>
            </a:endParaRPr>
          </a:p>
        </p:txBody>
      </p:sp>
      <p:sp>
        <p:nvSpPr>
          <p:cNvPr id="7" name="Marcador de número de diapositiva 6">
            <a:extLst>
              <a:ext uri="{FF2B5EF4-FFF2-40B4-BE49-F238E27FC236}">
                <a16:creationId xmlns:a16="http://schemas.microsoft.com/office/drawing/2014/main" id="{71C0266D-134E-44DB-81D1-9FF543228929}"/>
              </a:ext>
            </a:extLst>
          </p:cNvPr>
          <p:cNvSpPr>
            <a:spLocks noGrp="1"/>
          </p:cNvSpPr>
          <p:nvPr>
            <p:ph type="sldNum" sz="quarter" idx="12"/>
          </p:nvPr>
        </p:nvSpPr>
        <p:spPr/>
        <p:txBody>
          <a:bodyPr>
            <a:normAutofit fontScale="62500" lnSpcReduction="20000"/>
          </a:bodyPr>
          <a:lstStyle/>
          <a:p>
            <a:fld id="{6C7D1B19-6236-4BA7-AFD2-943C573A6FD0}" type="slidenum">
              <a:rPr lang="es-PA" smtClean="0"/>
              <a:t>9</a:t>
            </a:fld>
            <a:endParaRPr lang="es-PA" dirty="0"/>
          </a:p>
        </p:txBody>
      </p:sp>
    </p:spTree>
    <p:extLst>
      <p:ext uri="{BB962C8B-B14F-4D97-AF65-F5344CB8AC3E}">
        <p14:creationId xmlns:p14="http://schemas.microsoft.com/office/powerpoint/2010/main" val="20524535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LCOM">
  <a:themeElements>
    <a:clrScheme name="PROINVEX">
      <a:dk1>
        <a:srgbClr val="003E6C"/>
      </a:dk1>
      <a:lt1>
        <a:srgbClr val="FFFFFF"/>
      </a:lt1>
      <a:dk2>
        <a:srgbClr val="FFFFFF"/>
      </a:dk2>
      <a:lt2>
        <a:srgbClr val="D8D8D8"/>
      </a:lt2>
      <a:accent1>
        <a:srgbClr val="003E6C"/>
      </a:accent1>
      <a:accent2>
        <a:srgbClr val="005390"/>
      </a:accent2>
      <a:accent3>
        <a:srgbClr val="C00000"/>
      </a:accent3>
      <a:accent4>
        <a:srgbClr val="39649D"/>
      </a:accent4>
      <a:accent5>
        <a:srgbClr val="648EC7"/>
      </a:accent5>
      <a:accent6>
        <a:srgbClr val="35385A"/>
      </a:accent6>
      <a:hlink>
        <a:srgbClr val="1FADCC"/>
      </a:hlink>
      <a:folHlink>
        <a:srgbClr val="7030A0"/>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extLst>
    <a:ext uri="{05A4C25C-085E-4340-85A3-A5531E510DB2}">
      <thm15:themeFamily xmlns:thm15="http://schemas.microsoft.com/office/thememl/2012/main" name="INTELCOM" id="{F24379AC-C7DA-4E5E-B2F8-C95E95637F5C}" vid="{F92A9B69-5BA9-41F4-89C6-7FFCE5F101D8}"/>
    </a:ext>
  </a:extLst>
</a:theme>
</file>

<file path=ppt/theme/theme2.xml><?xml version="1.0" encoding="utf-8"?>
<a:theme xmlns:a="http://schemas.openxmlformats.org/drawingml/2006/main" name="Tema de Office">
  <a:themeElements>
    <a:clrScheme name="i9_Aqua Teal Dark">
      <a:dk1>
        <a:srgbClr val="FFFFFF"/>
      </a:dk1>
      <a:lt1>
        <a:srgbClr val="2B2B2D"/>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lantilla de INTELCOM" id="{A4BDA263-7F8B-4018-94BF-FF18053CC348}" vid="{0E09232B-4FC6-4726-8219-2115F95F921A}"/>
    </a:ext>
  </a:extLst>
</a:theme>
</file>

<file path=ppt/theme/theme3.xml><?xml version="1.0" encoding="utf-8"?>
<a:theme xmlns:a="http://schemas.openxmlformats.org/drawingml/2006/main" name="1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lantilla de INTELCOM" id="{A4BDA263-7F8B-4018-94BF-FF18053CC348}" vid="{95591706-DE52-457E-BC92-CD29AFEBE50D}"/>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691</TotalTime>
  <Words>1840</Words>
  <Application>Microsoft Office PowerPoint</Application>
  <PresentationFormat>Panorámica</PresentationFormat>
  <Paragraphs>339</Paragraphs>
  <Slides>33</Slides>
  <Notes>0</Notes>
  <HiddenSlides>3</HiddenSlides>
  <MMClips>0</MMClips>
  <ScaleCrop>false</ScaleCrop>
  <HeadingPairs>
    <vt:vector size="6" baseType="variant">
      <vt:variant>
        <vt:lpstr>Fuentes usadas</vt:lpstr>
      </vt:variant>
      <vt:variant>
        <vt:i4>8</vt:i4>
      </vt:variant>
      <vt:variant>
        <vt:lpstr>Tema</vt:lpstr>
      </vt:variant>
      <vt:variant>
        <vt:i4>3</vt:i4>
      </vt:variant>
      <vt:variant>
        <vt:lpstr>Títulos de diapositiva</vt:lpstr>
      </vt:variant>
      <vt:variant>
        <vt:i4>33</vt:i4>
      </vt:variant>
    </vt:vector>
  </HeadingPairs>
  <TitlesOfParts>
    <vt:vector size="44" baseType="lpstr">
      <vt:lpstr>Arial</vt:lpstr>
      <vt:lpstr>Calibri</vt:lpstr>
      <vt:lpstr>Gill Sans MT</vt:lpstr>
      <vt:lpstr>Open Sans</vt:lpstr>
      <vt:lpstr>Open Sans Light</vt:lpstr>
      <vt:lpstr>Tw Cen MT</vt:lpstr>
      <vt:lpstr>Wingdings</vt:lpstr>
      <vt:lpstr>Wingdings 2</vt:lpstr>
      <vt:lpstr>INTELCOM</vt:lpstr>
      <vt:lpstr>Tema de Office</vt:lpstr>
      <vt:lpstr>1_Office Theme</vt:lpstr>
      <vt:lpstr>Presentación de PowerPoint</vt:lpstr>
      <vt:lpstr>Presentación de PowerPoint</vt:lpstr>
      <vt:lpstr>Acuerdos Comerciales Negociados por Panamá. 2002-2019</vt:lpstr>
      <vt:lpstr>Acuerdos Comerciales Vigentes para Panamá. 2003-2020</vt:lpstr>
      <vt:lpstr>Balanza Comercial de Panamá (Global). Años 2005-2019 (millones de $)</vt:lpstr>
      <vt:lpstr>Balanza Comercial de Panamá: Países Seleccionados. Años 2005 – 2019 (en millones de US$)</vt:lpstr>
      <vt:lpstr>Panamá: Evolución de la Balanza Comercial, según Socios Principales. Años 2005 vs. 2019 (valores en millones de US$)</vt:lpstr>
      <vt:lpstr>Balanza Comercial de Panamá: 15 años y varios TLC después</vt:lpstr>
      <vt:lpstr>Balanza Comercial de Panamá: 15 años y varios TLC después</vt:lpstr>
      <vt:lpstr>Desempeño y Diversificación de las Exportaciones Panameñas.  Propuesta de Índice para Comparar Año 2019 vs. 2005</vt:lpstr>
      <vt:lpstr>Exportaciones de Panamá a USA. Años 2005-2019</vt:lpstr>
      <vt:lpstr>Caída en las Exportaciones a USA. Años 2005-2019</vt:lpstr>
      <vt:lpstr>Exportaciones de Panamá a Costa Rica. Años 2006 – 2019</vt:lpstr>
      <vt:lpstr>Caída en las Exportaciones a Costa Rica. Años 2005 vs. 2019</vt:lpstr>
      <vt:lpstr>Aprovechamiento de los Acuerdos Comerciales de Panamá: Global y Socios Comerciales Seleccionados. Año 2019 (Valores FOB en millones de US$)</vt:lpstr>
      <vt:lpstr>Aprovechamiento de los Acuerdos Comerciales de Panamá: Global y Socios Comerciales Seleccionados. Año 2019</vt:lpstr>
      <vt:lpstr>Necesidad de Reenfocar los Esfuerzos de Exportación</vt:lpstr>
      <vt:lpstr>Exportaciones de Panamá a China Continental por Subpartida Arancelaria. Años 2015-2019. Valor FOB en US$</vt:lpstr>
      <vt:lpstr>Exportaciones de Panamá a Japón por Subpartida Arancelaria. Años 2015-2019. Valor FOB en US$</vt:lpstr>
      <vt:lpstr>Exportaciones de Panamá a Corea del Sur por Subpartida Arancelaria. Años 2015-2019. Valor FOB en US$</vt:lpstr>
      <vt:lpstr>El Nuevo Entorno Internacional creado por el COVID-19</vt:lpstr>
      <vt:lpstr>El Nuevo Entorno Internacional creado por el COVID-19</vt:lpstr>
      <vt:lpstr>Plan para Reactivar las Exportaciones </vt:lpstr>
      <vt:lpstr>¿Por qué no hemos Aprovechado estas Oportunidades?</vt:lpstr>
      <vt:lpstr>Creación de la Oficina de Inteligencia Comercial (INTELCOM)</vt:lpstr>
      <vt:lpstr>Presentación de PowerPoint</vt:lpstr>
      <vt:lpstr>Presentación de PowerPoint</vt:lpstr>
      <vt:lpstr>Presentación de PowerPoint</vt:lpstr>
      <vt:lpstr>¿Cómo Apoya INTELCOM los Esfuerzos de Exportación?</vt:lpstr>
      <vt:lpstr>Informes de Oportunidades por País y Producto</vt:lpstr>
      <vt:lpstr>Ejemplo de Información sobre Nuevas Oportunidades</vt:lpstr>
      <vt:lpstr>Valores Agregados al Ecosistema de Exportaciones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Oscar García Cardoze</dc:creator>
  <cp:lastModifiedBy>Oscar García Cardoze</cp:lastModifiedBy>
  <cp:revision>1</cp:revision>
  <dcterms:created xsi:type="dcterms:W3CDTF">2020-05-28T15:55:00Z</dcterms:created>
  <dcterms:modified xsi:type="dcterms:W3CDTF">2020-10-05T18:30:40Z</dcterms:modified>
</cp:coreProperties>
</file>